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slides/slide248.xml" ContentType="application/vnd.openxmlformats-officedocument.presentationml.slide+xml"/>
  <Override PartName="/ppt/slides/slide249.xml" ContentType="application/vnd.openxmlformats-officedocument.presentationml.slide+xml"/>
  <Override PartName="/ppt/slides/slide250.xml" ContentType="application/vnd.openxmlformats-officedocument.presentationml.slide+xml"/>
  <Override PartName="/ppt/slides/slide251.xml" ContentType="application/vnd.openxmlformats-officedocument.presentationml.slide+xml"/>
  <Override PartName="/ppt/slides/slide252.xml" ContentType="application/vnd.openxmlformats-officedocument.presentationml.slide+xml"/>
  <Override PartName="/ppt/slides/slide253.xml" ContentType="application/vnd.openxmlformats-officedocument.presentationml.slide+xml"/>
  <Override PartName="/ppt/slides/slide254.xml" ContentType="application/vnd.openxmlformats-officedocument.presentationml.slide+xml"/>
  <Override PartName="/ppt/slides/slide255.xml" ContentType="application/vnd.openxmlformats-officedocument.presentationml.slide+xml"/>
  <Override PartName="/ppt/slides/slide256.xml" ContentType="application/vnd.openxmlformats-officedocument.presentationml.slide+xml"/>
  <Override PartName="/ppt/slides/slide257.xml" ContentType="application/vnd.openxmlformats-officedocument.presentationml.slide+xml"/>
  <Override PartName="/ppt/slides/slide258.xml" ContentType="application/vnd.openxmlformats-officedocument.presentationml.slide+xml"/>
  <Override PartName="/ppt/slides/slide259.xml" ContentType="application/vnd.openxmlformats-officedocument.presentationml.slide+xml"/>
  <Override PartName="/ppt/slides/slide260.xml" ContentType="application/vnd.openxmlformats-officedocument.presentationml.slide+xml"/>
  <Override PartName="/ppt/slides/slide261.xml" ContentType="application/vnd.openxmlformats-officedocument.presentationml.slide+xml"/>
  <Override PartName="/ppt/slides/slide262.xml" ContentType="application/vnd.openxmlformats-officedocument.presentationml.slide+xml"/>
  <Override PartName="/ppt/slides/slide263.xml" ContentType="application/vnd.openxmlformats-officedocument.presentationml.slide+xml"/>
  <Override PartName="/ppt/slides/slide264.xml" ContentType="application/vnd.openxmlformats-officedocument.presentationml.slide+xml"/>
  <Override PartName="/ppt/slides/slide265.xml" ContentType="application/vnd.openxmlformats-officedocument.presentationml.slide+xml"/>
  <Override PartName="/ppt/slides/slide266.xml" ContentType="application/vnd.openxmlformats-officedocument.presentationml.slide+xml"/>
  <Override PartName="/ppt/slides/slide267.xml" ContentType="application/vnd.openxmlformats-officedocument.presentationml.slide+xml"/>
  <Override PartName="/ppt/slides/slide268.xml" ContentType="application/vnd.openxmlformats-officedocument.presentationml.slide+xml"/>
  <Override PartName="/ppt/slides/slide269.xml" ContentType="application/vnd.openxmlformats-officedocument.presentationml.slide+xml"/>
  <Override PartName="/ppt/slides/slide270.xml" ContentType="application/vnd.openxmlformats-officedocument.presentationml.slide+xml"/>
  <Override PartName="/ppt/slides/slide271.xml" ContentType="application/vnd.openxmlformats-officedocument.presentationml.slide+xml"/>
  <Override PartName="/ppt/slides/slide272.xml" ContentType="application/vnd.openxmlformats-officedocument.presentationml.slide+xml"/>
  <Override PartName="/ppt/slides/slide273.xml" ContentType="application/vnd.openxmlformats-officedocument.presentationml.slide+xml"/>
  <Override PartName="/ppt/slides/slide274.xml" ContentType="application/vnd.openxmlformats-officedocument.presentationml.slide+xml"/>
  <Override PartName="/ppt/slides/slide275.xml" ContentType="application/vnd.openxmlformats-officedocument.presentationml.slide+xml"/>
  <Override PartName="/ppt/slides/slide276.xml" ContentType="application/vnd.openxmlformats-officedocument.presentationml.slide+xml"/>
  <Override PartName="/ppt/slides/slide277.xml" ContentType="application/vnd.openxmlformats-officedocument.presentationml.slide+xml"/>
  <Override PartName="/ppt/slides/slide278.xml" ContentType="application/vnd.openxmlformats-officedocument.presentationml.slide+xml"/>
  <Override PartName="/ppt/slides/slide279.xml" ContentType="application/vnd.openxmlformats-officedocument.presentationml.slide+xml"/>
  <Override PartName="/ppt/slides/slide280.xml" ContentType="application/vnd.openxmlformats-officedocument.presentationml.slide+xml"/>
  <Override PartName="/ppt/slides/slide281.xml" ContentType="application/vnd.openxmlformats-officedocument.presentationml.slide+xml"/>
  <Override PartName="/ppt/slides/slide282.xml" ContentType="application/vnd.openxmlformats-officedocument.presentationml.slide+xml"/>
  <Override PartName="/ppt/slides/slide283.xml" ContentType="application/vnd.openxmlformats-officedocument.presentationml.slide+xml"/>
  <Override PartName="/ppt/slides/slide284.xml" ContentType="application/vnd.openxmlformats-officedocument.presentationml.slide+xml"/>
  <Override PartName="/ppt/slides/slide285.xml" ContentType="application/vnd.openxmlformats-officedocument.presentationml.slide+xml"/>
  <Override PartName="/ppt/slides/slide286.xml" ContentType="application/vnd.openxmlformats-officedocument.presentationml.slide+xml"/>
  <Override PartName="/ppt/slides/slide287.xml" ContentType="application/vnd.openxmlformats-officedocument.presentationml.slide+xml"/>
  <Override PartName="/ppt/slides/slide288.xml" ContentType="application/vnd.openxmlformats-officedocument.presentationml.slide+xml"/>
  <Override PartName="/ppt/slides/slide289.xml" ContentType="application/vnd.openxmlformats-officedocument.presentationml.slide+xml"/>
  <Override PartName="/ppt/slides/slide290.xml" ContentType="application/vnd.openxmlformats-officedocument.presentationml.slide+xml"/>
  <Override PartName="/ppt/slides/slide291.xml" ContentType="application/vnd.openxmlformats-officedocument.presentationml.slide+xml"/>
  <Override PartName="/ppt/slides/slide292.xml" ContentType="application/vnd.openxmlformats-officedocument.presentationml.slide+xml"/>
  <Override PartName="/ppt/slides/slide293.xml" ContentType="application/vnd.openxmlformats-officedocument.presentationml.slide+xml"/>
  <Override PartName="/ppt/slides/slide294.xml" ContentType="application/vnd.openxmlformats-officedocument.presentationml.slide+xml"/>
  <Override PartName="/ppt/slides/slide295.xml" ContentType="application/vnd.openxmlformats-officedocument.presentationml.slide+xml"/>
  <Override PartName="/ppt/slides/slide296.xml" ContentType="application/vnd.openxmlformats-officedocument.presentationml.slide+xml"/>
  <Override PartName="/ppt/slides/slide297.xml" ContentType="application/vnd.openxmlformats-officedocument.presentationml.slide+xml"/>
  <Override PartName="/ppt/slides/slide298.xml" ContentType="application/vnd.openxmlformats-officedocument.presentationml.slide+xml"/>
  <Override PartName="/ppt/slides/slide299.xml" ContentType="application/vnd.openxmlformats-officedocument.presentationml.slide+xml"/>
  <Override PartName="/ppt/slides/slide300.xml" ContentType="application/vnd.openxmlformats-officedocument.presentationml.slide+xml"/>
  <Override PartName="/ppt/slides/slide301.xml" ContentType="application/vnd.openxmlformats-officedocument.presentationml.slide+xml"/>
  <Override PartName="/ppt/slides/slide302.xml" ContentType="application/vnd.openxmlformats-officedocument.presentationml.slide+xml"/>
  <Override PartName="/ppt/slides/slide303.xml" ContentType="application/vnd.openxmlformats-officedocument.presentationml.slide+xml"/>
  <Override PartName="/ppt/slides/slide304.xml" ContentType="application/vnd.openxmlformats-officedocument.presentationml.slide+xml"/>
  <Override PartName="/ppt/slides/slide305.xml" ContentType="application/vnd.openxmlformats-officedocument.presentationml.slide+xml"/>
  <Override PartName="/ppt/slides/slide306.xml" ContentType="application/vnd.openxmlformats-officedocument.presentationml.slide+xml"/>
  <Override PartName="/ppt/slides/slide307.xml" ContentType="application/vnd.openxmlformats-officedocument.presentationml.slide+xml"/>
  <Override PartName="/ppt/slides/slide308.xml" ContentType="application/vnd.openxmlformats-officedocument.presentationml.slide+xml"/>
  <Override PartName="/ppt/slides/slide309.xml" ContentType="application/vnd.openxmlformats-officedocument.presentationml.slide+xml"/>
  <Override PartName="/ppt/slides/slide310.xml" ContentType="application/vnd.openxmlformats-officedocument.presentationml.slide+xml"/>
  <Override PartName="/ppt/slides/slide311.xml" ContentType="application/vnd.openxmlformats-officedocument.presentationml.slide+xml"/>
  <Override PartName="/ppt/slides/slide312.xml" ContentType="application/vnd.openxmlformats-officedocument.presentationml.slide+xml"/>
  <Override PartName="/ppt/slides/slide313.xml" ContentType="application/vnd.openxmlformats-officedocument.presentationml.slide+xml"/>
  <Override PartName="/ppt/slides/slide314.xml" ContentType="application/vnd.openxmlformats-officedocument.presentationml.slide+xml"/>
  <Override PartName="/ppt/slides/slide315.xml" ContentType="application/vnd.openxmlformats-officedocument.presentationml.slide+xml"/>
  <Override PartName="/ppt/slides/slide316.xml" ContentType="application/vnd.openxmlformats-officedocument.presentationml.slide+xml"/>
  <Override PartName="/ppt/slides/slide317.xml" ContentType="application/vnd.openxmlformats-officedocument.presentationml.slide+xml"/>
  <Override PartName="/ppt/slides/slide318.xml" ContentType="application/vnd.openxmlformats-officedocument.presentationml.slide+xml"/>
  <Override PartName="/ppt/slides/slide319.xml" ContentType="application/vnd.openxmlformats-officedocument.presentationml.slide+xml"/>
  <Override PartName="/ppt/slides/slide320.xml" ContentType="application/vnd.openxmlformats-officedocument.presentationml.slide+xml"/>
  <Override PartName="/ppt/slides/slide321.xml" ContentType="application/vnd.openxmlformats-officedocument.presentationml.slide+xml"/>
  <Override PartName="/ppt/slides/slide322.xml" ContentType="application/vnd.openxmlformats-officedocument.presentationml.slide+xml"/>
  <Override PartName="/ppt/slides/slide323.xml" ContentType="application/vnd.openxmlformats-officedocument.presentationml.slide+xml"/>
  <Override PartName="/ppt/slides/slide324.xml" ContentType="application/vnd.openxmlformats-officedocument.presentationml.slide+xml"/>
  <Override PartName="/ppt/slides/slide325.xml" ContentType="application/vnd.openxmlformats-officedocument.presentationml.slide+xml"/>
  <Override PartName="/ppt/slides/slide326.xml" ContentType="application/vnd.openxmlformats-officedocument.presentationml.slide+xml"/>
  <Override PartName="/ppt/slides/slide327.xml" ContentType="application/vnd.openxmlformats-officedocument.presentationml.slide+xml"/>
  <Override PartName="/ppt/slides/slide328.xml" ContentType="application/vnd.openxmlformats-officedocument.presentationml.slide+xml"/>
  <Override PartName="/ppt/slides/slide329.xml" ContentType="application/vnd.openxmlformats-officedocument.presentationml.slide+xml"/>
  <Override PartName="/ppt/slides/slide330.xml" ContentType="application/vnd.openxmlformats-officedocument.presentationml.slide+xml"/>
  <Override PartName="/ppt/slides/slide331.xml" ContentType="application/vnd.openxmlformats-officedocument.presentationml.slide+xml"/>
  <Override PartName="/ppt/slides/slide332.xml" ContentType="application/vnd.openxmlformats-officedocument.presentationml.slide+xml"/>
  <Override PartName="/ppt/slides/slide333.xml" ContentType="application/vnd.openxmlformats-officedocument.presentationml.slide+xml"/>
  <Override PartName="/ppt/slides/slide334.xml" ContentType="application/vnd.openxmlformats-officedocument.presentationml.slide+xml"/>
  <Override PartName="/ppt/slides/slide335.xml" ContentType="application/vnd.openxmlformats-officedocument.presentationml.slide+xml"/>
  <Override PartName="/ppt/slides/slide336.xml" ContentType="application/vnd.openxmlformats-officedocument.presentationml.slide+xml"/>
  <Override PartName="/ppt/slides/slide337.xml" ContentType="application/vnd.openxmlformats-officedocument.presentationml.slide+xml"/>
  <Override PartName="/ppt/slides/slide338.xml" ContentType="application/vnd.openxmlformats-officedocument.presentationml.slide+xml"/>
  <Override PartName="/ppt/slides/slide339.xml" ContentType="application/vnd.openxmlformats-officedocument.presentationml.slide+xml"/>
  <Override PartName="/ppt/slides/slide340.xml" ContentType="application/vnd.openxmlformats-officedocument.presentationml.slide+xml"/>
  <Override PartName="/ppt/slides/slide341.xml" ContentType="application/vnd.openxmlformats-officedocument.presentationml.slide+xml"/>
  <Override PartName="/ppt/slides/slide342.xml" ContentType="application/vnd.openxmlformats-officedocument.presentationml.slide+xml"/>
  <Override PartName="/ppt/slides/slide343.xml" ContentType="application/vnd.openxmlformats-officedocument.presentationml.slide+xml"/>
  <Override PartName="/ppt/slides/slide344.xml" ContentType="application/vnd.openxmlformats-officedocument.presentationml.slide+xml"/>
  <Override PartName="/ppt/slides/slide345.xml" ContentType="application/vnd.openxmlformats-officedocument.presentationml.slide+xml"/>
  <Override PartName="/ppt/slides/slide346.xml" ContentType="application/vnd.openxmlformats-officedocument.presentationml.slide+xml"/>
  <Override PartName="/ppt/slides/slide347.xml" ContentType="application/vnd.openxmlformats-officedocument.presentationml.slide+xml"/>
  <Override PartName="/ppt/slides/slide348.xml" ContentType="application/vnd.openxmlformats-officedocument.presentationml.slide+xml"/>
  <Override PartName="/ppt/slides/slide349.xml" ContentType="application/vnd.openxmlformats-officedocument.presentationml.slide+xml"/>
  <Override PartName="/ppt/slides/slide350.xml" ContentType="application/vnd.openxmlformats-officedocument.presentationml.slide+xml"/>
  <Override PartName="/ppt/slides/slide351.xml" ContentType="application/vnd.openxmlformats-officedocument.presentationml.slide+xml"/>
  <Override PartName="/ppt/slides/slide352.xml" ContentType="application/vnd.openxmlformats-officedocument.presentationml.slide+xml"/>
  <Override PartName="/ppt/slides/slide353.xml" ContentType="application/vnd.openxmlformats-officedocument.presentationml.slide+xml"/>
  <Override PartName="/ppt/slides/slide354.xml" ContentType="application/vnd.openxmlformats-officedocument.presentationml.slide+xml"/>
  <Override PartName="/ppt/slides/slide355.xml" ContentType="application/vnd.openxmlformats-officedocument.presentationml.slide+xml"/>
  <Override PartName="/ppt/slides/slide356.xml" ContentType="application/vnd.openxmlformats-officedocument.presentationml.slide+xml"/>
  <Override PartName="/ppt/slides/slide357.xml" ContentType="application/vnd.openxmlformats-officedocument.presentationml.slide+xml"/>
  <Override PartName="/ppt/slides/slide358.xml" ContentType="application/vnd.openxmlformats-officedocument.presentationml.slide+xml"/>
  <Override PartName="/ppt/slides/slide359.xml" ContentType="application/vnd.openxmlformats-officedocument.presentationml.slide+xml"/>
  <Override PartName="/ppt/slides/slide360.xml" ContentType="application/vnd.openxmlformats-officedocument.presentationml.slide+xml"/>
  <Override PartName="/ppt/slides/slide361.xml" ContentType="application/vnd.openxmlformats-officedocument.presentationml.slide+xml"/>
  <Override PartName="/ppt/slides/slide362.xml" ContentType="application/vnd.openxmlformats-officedocument.presentationml.slide+xml"/>
  <Override PartName="/ppt/slides/slide363.xml" ContentType="application/vnd.openxmlformats-officedocument.presentationml.slide+xml"/>
  <Override PartName="/ppt/slides/slide364.xml" ContentType="application/vnd.openxmlformats-officedocument.presentationml.slide+xml"/>
  <Override PartName="/ppt/slides/slide365.xml" ContentType="application/vnd.openxmlformats-officedocument.presentationml.slide+xml"/>
  <Override PartName="/ppt/slides/slide366.xml" ContentType="application/vnd.openxmlformats-officedocument.presentationml.slide+xml"/>
  <Override PartName="/ppt/slides/slide367.xml" ContentType="application/vnd.openxmlformats-officedocument.presentationml.slide+xml"/>
  <Override PartName="/ppt/slides/slide368.xml" ContentType="application/vnd.openxmlformats-officedocument.presentationml.slide+xml"/>
  <Override PartName="/ppt/slides/slide369.xml" ContentType="application/vnd.openxmlformats-officedocument.presentationml.slide+xml"/>
  <Override PartName="/ppt/slides/slide370.xml" ContentType="application/vnd.openxmlformats-officedocument.presentationml.slide+xml"/>
  <Override PartName="/ppt/slides/slide371.xml" ContentType="application/vnd.openxmlformats-officedocument.presentationml.slide+xml"/>
  <Override PartName="/ppt/slides/slide372.xml" ContentType="application/vnd.openxmlformats-officedocument.presentationml.slide+xml"/>
  <Override PartName="/ppt/slides/slide373.xml" ContentType="application/vnd.openxmlformats-officedocument.presentationml.slide+xml"/>
  <Override PartName="/ppt/slides/slide374.xml" ContentType="application/vnd.openxmlformats-officedocument.presentationml.slide+xml"/>
  <Override PartName="/ppt/slides/slide375.xml" ContentType="application/vnd.openxmlformats-officedocument.presentationml.slide+xml"/>
  <Override PartName="/ppt/slides/slide376.xml" ContentType="application/vnd.openxmlformats-officedocument.presentationml.slide+xml"/>
  <Override PartName="/ppt/slides/slide377.xml" ContentType="application/vnd.openxmlformats-officedocument.presentationml.slide+xml"/>
  <Override PartName="/ppt/slides/slide378.xml" ContentType="application/vnd.openxmlformats-officedocument.presentationml.slide+xml"/>
  <Override PartName="/ppt/slides/slide379.xml" ContentType="application/vnd.openxmlformats-officedocument.presentationml.slide+xml"/>
  <Override PartName="/ppt/slides/slide380.xml" ContentType="application/vnd.openxmlformats-officedocument.presentationml.slide+xml"/>
  <Override PartName="/ppt/slides/slide381.xml" ContentType="application/vnd.openxmlformats-officedocument.presentationml.slide+xml"/>
  <Override PartName="/ppt/slides/slide382.xml" ContentType="application/vnd.openxmlformats-officedocument.presentationml.slide+xml"/>
  <Override PartName="/ppt/slides/slide383.xml" ContentType="application/vnd.openxmlformats-officedocument.presentationml.slide+xml"/>
  <Override PartName="/ppt/slides/slide384.xml" ContentType="application/vnd.openxmlformats-officedocument.presentationml.slide+xml"/>
  <Override PartName="/ppt/slides/slide385.xml" ContentType="application/vnd.openxmlformats-officedocument.presentationml.slide+xml"/>
  <Override PartName="/ppt/slides/slide386.xml" ContentType="application/vnd.openxmlformats-officedocument.presentationml.slide+xml"/>
  <Override PartName="/ppt/slides/slide387.xml" ContentType="application/vnd.openxmlformats-officedocument.presentationml.slide+xml"/>
  <Override PartName="/ppt/slides/slide388.xml" ContentType="application/vnd.openxmlformats-officedocument.presentationml.slide+xml"/>
  <Override PartName="/ppt/slides/slide389.xml" ContentType="application/vnd.openxmlformats-officedocument.presentationml.slide+xml"/>
  <Override PartName="/ppt/slides/slide390.xml" ContentType="application/vnd.openxmlformats-officedocument.presentationml.slide+xml"/>
  <Override PartName="/ppt/slides/slide391.xml" ContentType="application/vnd.openxmlformats-officedocument.presentationml.slide+xml"/>
  <Override PartName="/ppt/slides/slide392.xml" ContentType="application/vnd.openxmlformats-officedocument.presentationml.slide+xml"/>
  <Override PartName="/ppt/slides/slide393.xml" ContentType="application/vnd.openxmlformats-officedocument.presentationml.slide+xml"/>
  <Override PartName="/ppt/slides/slide394.xml" ContentType="application/vnd.openxmlformats-officedocument.presentationml.slide+xml"/>
  <Override PartName="/ppt/slides/slide395.xml" ContentType="application/vnd.openxmlformats-officedocument.presentationml.slide+xml"/>
  <Override PartName="/ppt/slides/slide396.xml" ContentType="application/vnd.openxmlformats-officedocument.presentationml.slide+xml"/>
  <Override PartName="/ppt/slides/slide397.xml" ContentType="application/vnd.openxmlformats-officedocument.presentationml.slide+xml"/>
  <Override PartName="/ppt/slides/slide398.xml" ContentType="application/vnd.openxmlformats-officedocument.presentationml.slide+xml"/>
  <Override PartName="/ppt/slides/slide399.xml" ContentType="application/vnd.openxmlformats-officedocument.presentationml.slide+xml"/>
  <Override PartName="/ppt/slides/slide400.xml" ContentType="application/vnd.openxmlformats-officedocument.presentationml.slide+xml"/>
  <Override PartName="/ppt/slides/slide401.xml" ContentType="application/vnd.openxmlformats-officedocument.presentationml.slide+xml"/>
  <Override PartName="/ppt/slides/slide402.xml" ContentType="application/vnd.openxmlformats-officedocument.presentationml.slide+xml"/>
  <Override PartName="/ppt/slides/slide403.xml" ContentType="application/vnd.openxmlformats-officedocument.presentationml.slide+xml"/>
  <Override PartName="/ppt/slides/slide404.xml" ContentType="application/vnd.openxmlformats-officedocument.presentationml.slide+xml"/>
  <Override PartName="/ppt/slides/slide405.xml" ContentType="application/vnd.openxmlformats-officedocument.presentationml.slide+xml"/>
  <Override PartName="/ppt/slides/slide406.xml" ContentType="application/vnd.openxmlformats-officedocument.presentationml.slide+xml"/>
  <Override PartName="/ppt/slides/slide407.xml" ContentType="application/vnd.openxmlformats-officedocument.presentationml.slide+xml"/>
  <Override PartName="/ppt/slides/slide408.xml" ContentType="application/vnd.openxmlformats-officedocument.presentationml.slide+xml"/>
  <Override PartName="/ppt/slides/slide409.xml" ContentType="application/vnd.openxmlformats-officedocument.presentationml.slide+xml"/>
  <Override PartName="/ppt/slides/slide410.xml" ContentType="application/vnd.openxmlformats-officedocument.presentationml.slide+xml"/>
  <Override PartName="/ppt/slides/slide411.xml" ContentType="application/vnd.openxmlformats-officedocument.presentationml.slide+xml"/>
  <Override PartName="/ppt/slides/slide412.xml" ContentType="application/vnd.openxmlformats-officedocument.presentationml.slide+xml"/>
  <Override PartName="/ppt/slides/slide413.xml" ContentType="application/vnd.openxmlformats-officedocument.presentationml.slide+xml"/>
  <Override PartName="/ppt/slides/slide414.xml" ContentType="application/vnd.openxmlformats-officedocument.presentationml.slide+xml"/>
  <Override PartName="/ppt/slides/slide415.xml" ContentType="application/vnd.openxmlformats-officedocument.presentationml.slide+xml"/>
  <Override PartName="/ppt/slides/slide416.xml" ContentType="application/vnd.openxmlformats-officedocument.presentationml.slide+xml"/>
  <Override PartName="/ppt/slides/slide417.xml" ContentType="application/vnd.openxmlformats-officedocument.presentationml.slide+xml"/>
  <Override PartName="/ppt/slides/slide418.xml" ContentType="application/vnd.openxmlformats-officedocument.presentationml.slide+xml"/>
  <Override PartName="/ppt/slides/slide419.xml" ContentType="application/vnd.openxmlformats-officedocument.presentationml.slide+xml"/>
  <Override PartName="/ppt/slides/slide420.xml" ContentType="application/vnd.openxmlformats-officedocument.presentationml.slide+xml"/>
  <Override PartName="/ppt/slides/slide421.xml" ContentType="application/vnd.openxmlformats-officedocument.presentationml.slide+xml"/>
  <Override PartName="/ppt/slides/slide422.xml" ContentType="application/vnd.openxmlformats-officedocument.presentationml.slide+xml"/>
  <Override PartName="/ppt/slides/slide423.xml" ContentType="application/vnd.openxmlformats-officedocument.presentationml.slide+xml"/>
  <Override PartName="/ppt/slides/slide424.xml" ContentType="application/vnd.openxmlformats-officedocument.presentationml.slide+xml"/>
  <Override PartName="/ppt/slides/slide425.xml" ContentType="application/vnd.openxmlformats-officedocument.presentationml.slide+xml"/>
  <Override PartName="/ppt/slides/slide426.xml" ContentType="application/vnd.openxmlformats-officedocument.presentationml.slide+xml"/>
  <Override PartName="/ppt/slides/slide427.xml" ContentType="application/vnd.openxmlformats-officedocument.presentationml.slide+xml"/>
  <Override PartName="/ppt/slides/slide428.xml" ContentType="application/vnd.openxmlformats-officedocument.presentationml.slide+xml"/>
  <Override PartName="/ppt/slides/slide429.xml" ContentType="application/vnd.openxmlformats-officedocument.presentationml.slide+xml"/>
  <Override PartName="/ppt/slides/slide4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687" r:id="rId3"/>
    <p:sldId id="257" r:id="rId4"/>
    <p:sldId id="258" r:id="rId5"/>
    <p:sldId id="259" r:id="rId6"/>
    <p:sldId id="260" r:id="rId7"/>
    <p:sldId id="263" r:id="rId8"/>
    <p:sldId id="262" r:id="rId9"/>
    <p:sldId id="264" r:id="rId10"/>
    <p:sldId id="268" r:id="rId11"/>
    <p:sldId id="269" r:id="rId12"/>
    <p:sldId id="270" r:id="rId13"/>
    <p:sldId id="285" r:id="rId14"/>
    <p:sldId id="284" r:id="rId15"/>
    <p:sldId id="267" r:id="rId16"/>
    <p:sldId id="280" r:id="rId17"/>
    <p:sldId id="266" r:id="rId18"/>
    <p:sldId id="279" r:id="rId19"/>
    <p:sldId id="276" r:id="rId20"/>
    <p:sldId id="278" r:id="rId21"/>
    <p:sldId id="277" r:id="rId22"/>
    <p:sldId id="275" r:id="rId23"/>
    <p:sldId id="274" r:id="rId24"/>
    <p:sldId id="273" r:id="rId25"/>
    <p:sldId id="265" r:id="rId26"/>
    <p:sldId id="272" r:id="rId27"/>
    <p:sldId id="283" r:id="rId28"/>
    <p:sldId id="282" r:id="rId29"/>
    <p:sldId id="281" r:id="rId30"/>
    <p:sldId id="271" r:id="rId31"/>
    <p:sldId id="261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413" r:id="rId142"/>
    <p:sldId id="395" r:id="rId143"/>
    <p:sldId id="411" r:id="rId144"/>
    <p:sldId id="396" r:id="rId145"/>
    <p:sldId id="412" r:id="rId146"/>
    <p:sldId id="397" r:id="rId147"/>
    <p:sldId id="414" r:id="rId148"/>
    <p:sldId id="398" r:id="rId149"/>
    <p:sldId id="415" r:id="rId150"/>
    <p:sldId id="399" r:id="rId151"/>
    <p:sldId id="416" r:id="rId152"/>
    <p:sldId id="400" r:id="rId153"/>
    <p:sldId id="417" r:id="rId154"/>
    <p:sldId id="401" r:id="rId155"/>
    <p:sldId id="402" r:id="rId156"/>
    <p:sldId id="403" r:id="rId157"/>
    <p:sldId id="404" r:id="rId158"/>
    <p:sldId id="405" r:id="rId159"/>
    <p:sldId id="406" r:id="rId160"/>
    <p:sldId id="407" r:id="rId161"/>
    <p:sldId id="408" r:id="rId162"/>
    <p:sldId id="409" r:id="rId163"/>
    <p:sldId id="410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  <p:sldId id="459" r:id="rId206"/>
    <p:sldId id="460" r:id="rId207"/>
    <p:sldId id="461" r:id="rId208"/>
    <p:sldId id="462" r:id="rId209"/>
    <p:sldId id="463" r:id="rId210"/>
    <p:sldId id="464" r:id="rId211"/>
    <p:sldId id="465" r:id="rId212"/>
    <p:sldId id="466" r:id="rId213"/>
    <p:sldId id="467" r:id="rId214"/>
    <p:sldId id="468" r:id="rId215"/>
    <p:sldId id="469" r:id="rId216"/>
    <p:sldId id="470" r:id="rId217"/>
    <p:sldId id="471" r:id="rId218"/>
    <p:sldId id="472" r:id="rId219"/>
    <p:sldId id="473" r:id="rId220"/>
    <p:sldId id="474" r:id="rId221"/>
    <p:sldId id="475" r:id="rId222"/>
    <p:sldId id="476" r:id="rId223"/>
    <p:sldId id="477" r:id="rId224"/>
    <p:sldId id="478" r:id="rId225"/>
    <p:sldId id="479" r:id="rId226"/>
    <p:sldId id="480" r:id="rId227"/>
    <p:sldId id="481" r:id="rId228"/>
    <p:sldId id="482" r:id="rId229"/>
    <p:sldId id="483" r:id="rId230"/>
    <p:sldId id="484" r:id="rId231"/>
    <p:sldId id="485" r:id="rId232"/>
    <p:sldId id="486" r:id="rId233"/>
    <p:sldId id="487" r:id="rId234"/>
    <p:sldId id="488" r:id="rId235"/>
    <p:sldId id="489" r:id="rId236"/>
    <p:sldId id="490" r:id="rId237"/>
    <p:sldId id="491" r:id="rId238"/>
    <p:sldId id="492" r:id="rId239"/>
    <p:sldId id="493" r:id="rId240"/>
    <p:sldId id="494" r:id="rId241"/>
    <p:sldId id="495" r:id="rId242"/>
    <p:sldId id="496" r:id="rId243"/>
    <p:sldId id="497" r:id="rId244"/>
    <p:sldId id="498" r:id="rId245"/>
    <p:sldId id="499" r:id="rId246"/>
    <p:sldId id="500" r:id="rId247"/>
    <p:sldId id="501" r:id="rId248"/>
    <p:sldId id="502" r:id="rId249"/>
    <p:sldId id="503" r:id="rId250"/>
    <p:sldId id="504" r:id="rId251"/>
    <p:sldId id="505" r:id="rId252"/>
    <p:sldId id="506" r:id="rId253"/>
    <p:sldId id="508" r:id="rId254"/>
    <p:sldId id="509" r:id="rId255"/>
    <p:sldId id="510" r:id="rId256"/>
    <p:sldId id="511" r:id="rId257"/>
    <p:sldId id="512" r:id="rId258"/>
    <p:sldId id="513" r:id="rId259"/>
    <p:sldId id="514" r:id="rId260"/>
    <p:sldId id="515" r:id="rId261"/>
    <p:sldId id="516" r:id="rId262"/>
    <p:sldId id="517" r:id="rId263"/>
    <p:sldId id="518" r:id="rId264"/>
    <p:sldId id="519" r:id="rId265"/>
    <p:sldId id="520" r:id="rId266"/>
    <p:sldId id="521" r:id="rId267"/>
    <p:sldId id="522" r:id="rId268"/>
    <p:sldId id="523" r:id="rId269"/>
    <p:sldId id="524" r:id="rId270"/>
    <p:sldId id="525" r:id="rId271"/>
    <p:sldId id="526" r:id="rId272"/>
    <p:sldId id="527" r:id="rId273"/>
    <p:sldId id="528" r:id="rId274"/>
    <p:sldId id="529" r:id="rId275"/>
    <p:sldId id="530" r:id="rId276"/>
    <p:sldId id="531" r:id="rId277"/>
    <p:sldId id="532" r:id="rId278"/>
    <p:sldId id="533" r:id="rId279"/>
    <p:sldId id="534" r:id="rId280"/>
    <p:sldId id="535" r:id="rId281"/>
    <p:sldId id="536" r:id="rId282"/>
    <p:sldId id="537" r:id="rId283"/>
    <p:sldId id="538" r:id="rId284"/>
    <p:sldId id="539" r:id="rId285"/>
    <p:sldId id="540" r:id="rId286"/>
    <p:sldId id="541" r:id="rId287"/>
    <p:sldId id="542" r:id="rId288"/>
    <p:sldId id="543" r:id="rId289"/>
    <p:sldId id="544" r:id="rId290"/>
    <p:sldId id="545" r:id="rId291"/>
    <p:sldId id="546" r:id="rId292"/>
    <p:sldId id="547" r:id="rId293"/>
    <p:sldId id="548" r:id="rId294"/>
    <p:sldId id="684" r:id="rId295"/>
    <p:sldId id="549" r:id="rId296"/>
    <p:sldId id="685" r:id="rId297"/>
    <p:sldId id="550" r:id="rId298"/>
    <p:sldId id="686" r:id="rId299"/>
    <p:sldId id="551" r:id="rId300"/>
    <p:sldId id="552" r:id="rId301"/>
    <p:sldId id="553" r:id="rId302"/>
    <p:sldId id="554" r:id="rId303"/>
    <p:sldId id="555" r:id="rId304"/>
    <p:sldId id="556" r:id="rId305"/>
    <p:sldId id="557" r:id="rId306"/>
    <p:sldId id="558" r:id="rId307"/>
    <p:sldId id="559" r:id="rId308"/>
    <p:sldId id="560" r:id="rId309"/>
    <p:sldId id="561" r:id="rId310"/>
    <p:sldId id="562" r:id="rId311"/>
    <p:sldId id="563" r:id="rId312"/>
    <p:sldId id="564" r:id="rId313"/>
    <p:sldId id="565" r:id="rId314"/>
    <p:sldId id="566" r:id="rId315"/>
    <p:sldId id="567" r:id="rId316"/>
    <p:sldId id="568" r:id="rId317"/>
    <p:sldId id="569" r:id="rId318"/>
    <p:sldId id="570" r:id="rId319"/>
    <p:sldId id="571" r:id="rId320"/>
    <p:sldId id="572" r:id="rId321"/>
    <p:sldId id="573" r:id="rId322"/>
    <p:sldId id="574" r:id="rId323"/>
    <p:sldId id="575" r:id="rId324"/>
    <p:sldId id="576" r:id="rId325"/>
    <p:sldId id="577" r:id="rId326"/>
    <p:sldId id="578" r:id="rId327"/>
    <p:sldId id="579" r:id="rId328"/>
    <p:sldId id="580" r:id="rId329"/>
    <p:sldId id="581" r:id="rId330"/>
    <p:sldId id="582" r:id="rId331"/>
    <p:sldId id="583" r:id="rId332"/>
    <p:sldId id="584" r:id="rId333"/>
    <p:sldId id="585" r:id="rId334"/>
    <p:sldId id="586" r:id="rId335"/>
    <p:sldId id="587" r:id="rId336"/>
    <p:sldId id="588" r:id="rId337"/>
    <p:sldId id="589" r:id="rId338"/>
    <p:sldId id="590" r:id="rId339"/>
    <p:sldId id="591" r:id="rId340"/>
    <p:sldId id="592" r:id="rId341"/>
    <p:sldId id="593" r:id="rId342"/>
    <p:sldId id="594" r:id="rId343"/>
    <p:sldId id="595" r:id="rId344"/>
    <p:sldId id="596" r:id="rId345"/>
    <p:sldId id="597" r:id="rId346"/>
    <p:sldId id="598" r:id="rId347"/>
    <p:sldId id="599" r:id="rId348"/>
    <p:sldId id="600" r:id="rId349"/>
    <p:sldId id="601" r:id="rId350"/>
    <p:sldId id="602" r:id="rId351"/>
    <p:sldId id="603" r:id="rId352"/>
    <p:sldId id="604" r:id="rId353"/>
    <p:sldId id="605" r:id="rId354"/>
    <p:sldId id="606" r:id="rId355"/>
    <p:sldId id="607" r:id="rId356"/>
    <p:sldId id="608" r:id="rId357"/>
    <p:sldId id="609" r:id="rId358"/>
    <p:sldId id="610" r:id="rId359"/>
    <p:sldId id="611" r:id="rId360"/>
    <p:sldId id="612" r:id="rId361"/>
    <p:sldId id="613" r:id="rId362"/>
    <p:sldId id="614" r:id="rId363"/>
    <p:sldId id="615" r:id="rId364"/>
    <p:sldId id="616" r:id="rId365"/>
    <p:sldId id="617" r:id="rId366"/>
    <p:sldId id="618" r:id="rId367"/>
    <p:sldId id="619" r:id="rId368"/>
    <p:sldId id="620" r:id="rId369"/>
    <p:sldId id="621" r:id="rId370"/>
    <p:sldId id="622" r:id="rId371"/>
    <p:sldId id="623" r:id="rId372"/>
    <p:sldId id="624" r:id="rId373"/>
    <p:sldId id="625" r:id="rId374"/>
    <p:sldId id="626" r:id="rId375"/>
    <p:sldId id="627" r:id="rId376"/>
    <p:sldId id="628" r:id="rId377"/>
    <p:sldId id="629" r:id="rId378"/>
    <p:sldId id="630" r:id="rId379"/>
    <p:sldId id="631" r:id="rId380"/>
    <p:sldId id="632" r:id="rId381"/>
    <p:sldId id="633" r:id="rId382"/>
    <p:sldId id="634" r:id="rId383"/>
    <p:sldId id="635" r:id="rId384"/>
    <p:sldId id="636" r:id="rId385"/>
    <p:sldId id="637" r:id="rId386"/>
    <p:sldId id="638" r:id="rId387"/>
    <p:sldId id="639" r:id="rId388"/>
    <p:sldId id="640" r:id="rId389"/>
    <p:sldId id="641" r:id="rId390"/>
    <p:sldId id="642" r:id="rId391"/>
    <p:sldId id="643" r:id="rId392"/>
    <p:sldId id="644" r:id="rId393"/>
    <p:sldId id="645" r:id="rId394"/>
    <p:sldId id="646" r:id="rId395"/>
    <p:sldId id="647" r:id="rId396"/>
    <p:sldId id="648" r:id="rId397"/>
    <p:sldId id="649" r:id="rId398"/>
    <p:sldId id="650" r:id="rId399"/>
    <p:sldId id="651" r:id="rId400"/>
    <p:sldId id="652" r:id="rId401"/>
    <p:sldId id="653" r:id="rId402"/>
    <p:sldId id="654" r:id="rId403"/>
    <p:sldId id="655" r:id="rId404"/>
    <p:sldId id="656" r:id="rId405"/>
    <p:sldId id="657" r:id="rId406"/>
    <p:sldId id="658" r:id="rId407"/>
    <p:sldId id="659" r:id="rId408"/>
    <p:sldId id="660" r:id="rId409"/>
    <p:sldId id="661" r:id="rId410"/>
    <p:sldId id="662" r:id="rId411"/>
    <p:sldId id="663" r:id="rId412"/>
    <p:sldId id="664" r:id="rId413"/>
    <p:sldId id="665" r:id="rId414"/>
    <p:sldId id="666" r:id="rId415"/>
    <p:sldId id="667" r:id="rId416"/>
    <p:sldId id="668" r:id="rId417"/>
    <p:sldId id="669" r:id="rId418"/>
    <p:sldId id="670" r:id="rId419"/>
    <p:sldId id="671" r:id="rId420"/>
    <p:sldId id="672" r:id="rId421"/>
    <p:sldId id="673" r:id="rId422"/>
    <p:sldId id="674" r:id="rId423"/>
    <p:sldId id="675" r:id="rId424"/>
    <p:sldId id="676" r:id="rId425"/>
    <p:sldId id="677" r:id="rId426"/>
    <p:sldId id="678" r:id="rId427"/>
    <p:sldId id="679" r:id="rId428"/>
    <p:sldId id="680" r:id="rId429"/>
    <p:sldId id="681" r:id="rId430"/>
    <p:sldId id="682" r:id="rId4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36" autoAdjust="0"/>
    <p:restoredTop sz="94316" autoAdjust="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24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99" Type="http://schemas.openxmlformats.org/officeDocument/2006/relationships/slide" Target="slides/slide298.xml"/><Relationship Id="rId21" Type="http://schemas.openxmlformats.org/officeDocument/2006/relationships/slide" Target="slides/slide20.xml"/><Relationship Id="rId63" Type="http://schemas.openxmlformats.org/officeDocument/2006/relationships/slide" Target="slides/slide62.xml"/><Relationship Id="rId159" Type="http://schemas.openxmlformats.org/officeDocument/2006/relationships/slide" Target="slides/slide158.xml"/><Relationship Id="rId324" Type="http://schemas.openxmlformats.org/officeDocument/2006/relationships/slide" Target="slides/slide323.xml"/><Relationship Id="rId366" Type="http://schemas.openxmlformats.org/officeDocument/2006/relationships/slide" Target="slides/slide365.xml"/><Relationship Id="rId170" Type="http://schemas.openxmlformats.org/officeDocument/2006/relationships/slide" Target="slides/slide169.xml"/><Relationship Id="rId226" Type="http://schemas.openxmlformats.org/officeDocument/2006/relationships/slide" Target="slides/slide225.xml"/><Relationship Id="rId433" Type="http://schemas.openxmlformats.org/officeDocument/2006/relationships/viewProps" Target="viewProps.xml"/><Relationship Id="rId268" Type="http://schemas.openxmlformats.org/officeDocument/2006/relationships/slide" Target="slides/slide267.xml"/><Relationship Id="rId32" Type="http://schemas.openxmlformats.org/officeDocument/2006/relationships/slide" Target="slides/slide31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335" Type="http://schemas.openxmlformats.org/officeDocument/2006/relationships/slide" Target="slides/slide334.xml"/><Relationship Id="rId377" Type="http://schemas.openxmlformats.org/officeDocument/2006/relationships/slide" Target="slides/slide376.xml"/><Relationship Id="rId5" Type="http://schemas.openxmlformats.org/officeDocument/2006/relationships/slide" Target="slides/slide4.xml"/><Relationship Id="rId181" Type="http://schemas.openxmlformats.org/officeDocument/2006/relationships/slide" Target="slides/slide180.xml"/><Relationship Id="rId237" Type="http://schemas.openxmlformats.org/officeDocument/2006/relationships/slide" Target="slides/slide236.xml"/><Relationship Id="rId402" Type="http://schemas.openxmlformats.org/officeDocument/2006/relationships/slide" Target="slides/slide401.xml"/><Relationship Id="rId279" Type="http://schemas.openxmlformats.org/officeDocument/2006/relationships/slide" Target="slides/slide278.xml"/><Relationship Id="rId43" Type="http://schemas.openxmlformats.org/officeDocument/2006/relationships/slide" Target="slides/slide42.xml"/><Relationship Id="rId139" Type="http://schemas.openxmlformats.org/officeDocument/2006/relationships/slide" Target="slides/slide138.xml"/><Relationship Id="rId290" Type="http://schemas.openxmlformats.org/officeDocument/2006/relationships/slide" Target="slides/slide289.xml"/><Relationship Id="rId304" Type="http://schemas.openxmlformats.org/officeDocument/2006/relationships/slide" Target="slides/slide303.xml"/><Relationship Id="rId346" Type="http://schemas.openxmlformats.org/officeDocument/2006/relationships/slide" Target="slides/slide345.xml"/><Relationship Id="rId388" Type="http://schemas.openxmlformats.org/officeDocument/2006/relationships/slide" Target="slides/slide387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413" Type="http://schemas.openxmlformats.org/officeDocument/2006/relationships/slide" Target="slides/slide412.xml"/><Relationship Id="rId248" Type="http://schemas.openxmlformats.org/officeDocument/2006/relationships/slide" Target="slides/slide247.xml"/><Relationship Id="rId269" Type="http://schemas.openxmlformats.org/officeDocument/2006/relationships/slide" Target="slides/slide268.xml"/><Relationship Id="rId434" Type="http://schemas.openxmlformats.org/officeDocument/2006/relationships/theme" Target="theme/theme1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280" Type="http://schemas.openxmlformats.org/officeDocument/2006/relationships/slide" Target="slides/slide279.xml"/><Relationship Id="rId315" Type="http://schemas.openxmlformats.org/officeDocument/2006/relationships/slide" Target="slides/slide314.xml"/><Relationship Id="rId336" Type="http://schemas.openxmlformats.org/officeDocument/2006/relationships/slide" Target="slides/slide335.xml"/><Relationship Id="rId357" Type="http://schemas.openxmlformats.org/officeDocument/2006/relationships/slide" Target="slides/slide356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217" Type="http://schemas.openxmlformats.org/officeDocument/2006/relationships/slide" Target="slides/slide216.xml"/><Relationship Id="rId378" Type="http://schemas.openxmlformats.org/officeDocument/2006/relationships/slide" Target="slides/slide377.xml"/><Relationship Id="rId399" Type="http://schemas.openxmlformats.org/officeDocument/2006/relationships/slide" Target="slides/slide398.xml"/><Relationship Id="rId403" Type="http://schemas.openxmlformats.org/officeDocument/2006/relationships/slide" Target="slides/slide402.xml"/><Relationship Id="rId6" Type="http://schemas.openxmlformats.org/officeDocument/2006/relationships/slide" Target="slides/slide5.xml"/><Relationship Id="rId238" Type="http://schemas.openxmlformats.org/officeDocument/2006/relationships/slide" Target="slides/slide237.xml"/><Relationship Id="rId259" Type="http://schemas.openxmlformats.org/officeDocument/2006/relationships/slide" Target="slides/slide258.xml"/><Relationship Id="rId424" Type="http://schemas.openxmlformats.org/officeDocument/2006/relationships/slide" Target="slides/slide423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270" Type="http://schemas.openxmlformats.org/officeDocument/2006/relationships/slide" Target="slides/slide269.xml"/><Relationship Id="rId291" Type="http://schemas.openxmlformats.org/officeDocument/2006/relationships/slide" Target="slides/slide290.xml"/><Relationship Id="rId305" Type="http://schemas.openxmlformats.org/officeDocument/2006/relationships/slide" Target="slides/slide304.xml"/><Relationship Id="rId326" Type="http://schemas.openxmlformats.org/officeDocument/2006/relationships/slide" Target="slides/slide325.xml"/><Relationship Id="rId347" Type="http://schemas.openxmlformats.org/officeDocument/2006/relationships/slide" Target="slides/slide346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368" Type="http://schemas.openxmlformats.org/officeDocument/2006/relationships/slide" Target="slides/slide367.xml"/><Relationship Id="rId389" Type="http://schemas.openxmlformats.org/officeDocument/2006/relationships/slide" Target="slides/slide388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7" Type="http://schemas.openxmlformats.org/officeDocument/2006/relationships/slide" Target="slides/slide206.xml"/><Relationship Id="rId228" Type="http://schemas.openxmlformats.org/officeDocument/2006/relationships/slide" Target="slides/slide227.xml"/><Relationship Id="rId249" Type="http://schemas.openxmlformats.org/officeDocument/2006/relationships/slide" Target="slides/slide248.xml"/><Relationship Id="rId414" Type="http://schemas.openxmlformats.org/officeDocument/2006/relationships/slide" Target="slides/slide413.xml"/><Relationship Id="rId435" Type="http://schemas.openxmlformats.org/officeDocument/2006/relationships/tableStyles" Target="tableStyles.xml"/><Relationship Id="rId13" Type="http://schemas.openxmlformats.org/officeDocument/2006/relationships/slide" Target="slides/slide12.xml"/><Relationship Id="rId109" Type="http://schemas.openxmlformats.org/officeDocument/2006/relationships/slide" Target="slides/slide108.xml"/><Relationship Id="rId260" Type="http://schemas.openxmlformats.org/officeDocument/2006/relationships/slide" Target="slides/slide259.xml"/><Relationship Id="rId281" Type="http://schemas.openxmlformats.org/officeDocument/2006/relationships/slide" Target="slides/slide280.xml"/><Relationship Id="rId316" Type="http://schemas.openxmlformats.org/officeDocument/2006/relationships/slide" Target="slides/slide315.xml"/><Relationship Id="rId337" Type="http://schemas.openxmlformats.org/officeDocument/2006/relationships/slide" Target="slides/slide336.xml"/><Relationship Id="rId34" Type="http://schemas.openxmlformats.org/officeDocument/2006/relationships/slide" Target="slides/slide33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20" Type="http://schemas.openxmlformats.org/officeDocument/2006/relationships/slide" Target="slides/slide119.xml"/><Relationship Id="rId141" Type="http://schemas.openxmlformats.org/officeDocument/2006/relationships/slide" Target="slides/slide140.xml"/><Relationship Id="rId358" Type="http://schemas.openxmlformats.org/officeDocument/2006/relationships/slide" Target="slides/slide357.xml"/><Relationship Id="rId379" Type="http://schemas.openxmlformats.org/officeDocument/2006/relationships/slide" Target="slides/slide378.xml"/><Relationship Id="rId7" Type="http://schemas.openxmlformats.org/officeDocument/2006/relationships/slide" Target="slides/slide6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8" Type="http://schemas.openxmlformats.org/officeDocument/2006/relationships/slide" Target="slides/slide217.xml"/><Relationship Id="rId239" Type="http://schemas.openxmlformats.org/officeDocument/2006/relationships/slide" Target="slides/slide238.xml"/><Relationship Id="rId390" Type="http://schemas.openxmlformats.org/officeDocument/2006/relationships/slide" Target="slides/slide389.xml"/><Relationship Id="rId404" Type="http://schemas.openxmlformats.org/officeDocument/2006/relationships/slide" Target="slides/slide403.xml"/><Relationship Id="rId425" Type="http://schemas.openxmlformats.org/officeDocument/2006/relationships/slide" Target="slides/slide424.xml"/><Relationship Id="rId250" Type="http://schemas.openxmlformats.org/officeDocument/2006/relationships/slide" Target="slides/slide249.xml"/><Relationship Id="rId271" Type="http://schemas.openxmlformats.org/officeDocument/2006/relationships/slide" Target="slides/slide270.xml"/><Relationship Id="rId292" Type="http://schemas.openxmlformats.org/officeDocument/2006/relationships/slide" Target="slides/slide291.xml"/><Relationship Id="rId306" Type="http://schemas.openxmlformats.org/officeDocument/2006/relationships/slide" Target="slides/slide305.xml"/><Relationship Id="rId24" Type="http://schemas.openxmlformats.org/officeDocument/2006/relationships/slide" Target="slides/slide23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31" Type="http://schemas.openxmlformats.org/officeDocument/2006/relationships/slide" Target="slides/slide130.xml"/><Relationship Id="rId327" Type="http://schemas.openxmlformats.org/officeDocument/2006/relationships/slide" Target="slides/slide326.xml"/><Relationship Id="rId348" Type="http://schemas.openxmlformats.org/officeDocument/2006/relationships/slide" Target="slides/slide347.xml"/><Relationship Id="rId369" Type="http://schemas.openxmlformats.org/officeDocument/2006/relationships/slide" Target="slides/slide368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208" Type="http://schemas.openxmlformats.org/officeDocument/2006/relationships/slide" Target="slides/slide207.xml"/><Relationship Id="rId229" Type="http://schemas.openxmlformats.org/officeDocument/2006/relationships/slide" Target="slides/slide228.xml"/><Relationship Id="rId380" Type="http://schemas.openxmlformats.org/officeDocument/2006/relationships/slide" Target="slides/slide379.xml"/><Relationship Id="rId415" Type="http://schemas.openxmlformats.org/officeDocument/2006/relationships/slide" Target="slides/slide414.xml"/><Relationship Id="rId240" Type="http://schemas.openxmlformats.org/officeDocument/2006/relationships/slide" Target="slides/slide239.xml"/><Relationship Id="rId261" Type="http://schemas.openxmlformats.org/officeDocument/2006/relationships/slide" Target="slides/slide260.xml"/><Relationship Id="rId14" Type="http://schemas.openxmlformats.org/officeDocument/2006/relationships/slide" Target="slides/slide13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282" Type="http://schemas.openxmlformats.org/officeDocument/2006/relationships/slide" Target="slides/slide281.xml"/><Relationship Id="rId317" Type="http://schemas.openxmlformats.org/officeDocument/2006/relationships/slide" Target="slides/slide316.xml"/><Relationship Id="rId338" Type="http://schemas.openxmlformats.org/officeDocument/2006/relationships/slide" Target="slides/slide337.xml"/><Relationship Id="rId359" Type="http://schemas.openxmlformats.org/officeDocument/2006/relationships/slide" Target="slides/slide358.xml"/><Relationship Id="rId8" Type="http://schemas.openxmlformats.org/officeDocument/2006/relationships/slide" Target="slides/slide7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219" Type="http://schemas.openxmlformats.org/officeDocument/2006/relationships/slide" Target="slides/slide218.xml"/><Relationship Id="rId370" Type="http://schemas.openxmlformats.org/officeDocument/2006/relationships/slide" Target="slides/slide369.xml"/><Relationship Id="rId391" Type="http://schemas.openxmlformats.org/officeDocument/2006/relationships/slide" Target="slides/slide390.xml"/><Relationship Id="rId405" Type="http://schemas.openxmlformats.org/officeDocument/2006/relationships/slide" Target="slides/slide404.xml"/><Relationship Id="rId426" Type="http://schemas.openxmlformats.org/officeDocument/2006/relationships/slide" Target="slides/slide425.xml"/><Relationship Id="rId230" Type="http://schemas.openxmlformats.org/officeDocument/2006/relationships/slide" Target="slides/slide229.xml"/><Relationship Id="rId251" Type="http://schemas.openxmlformats.org/officeDocument/2006/relationships/slide" Target="slides/slide250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72" Type="http://schemas.openxmlformats.org/officeDocument/2006/relationships/slide" Target="slides/slide271.xml"/><Relationship Id="rId293" Type="http://schemas.openxmlformats.org/officeDocument/2006/relationships/slide" Target="slides/slide292.xml"/><Relationship Id="rId307" Type="http://schemas.openxmlformats.org/officeDocument/2006/relationships/slide" Target="slides/slide306.xml"/><Relationship Id="rId328" Type="http://schemas.openxmlformats.org/officeDocument/2006/relationships/slide" Target="slides/slide327.xml"/><Relationship Id="rId349" Type="http://schemas.openxmlformats.org/officeDocument/2006/relationships/slide" Target="slides/slide348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360" Type="http://schemas.openxmlformats.org/officeDocument/2006/relationships/slide" Target="slides/slide359.xml"/><Relationship Id="rId381" Type="http://schemas.openxmlformats.org/officeDocument/2006/relationships/slide" Target="slides/slide380.xml"/><Relationship Id="rId416" Type="http://schemas.openxmlformats.org/officeDocument/2006/relationships/slide" Target="slides/slide415.xml"/><Relationship Id="rId220" Type="http://schemas.openxmlformats.org/officeDocument/2006/relationships/slide" Target="slides/slide219.xml"/><Relationship Id="rId241" Type="http://schemas.openxmlformats.org/officeDocument/2006/relationships/slide" Target="slides/slide24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262" Type="http://schemas.openxmlformats.org/officeDocument/2006/relationships/slide" Target="slides/slide261.xml"/><Relationship Id="rId283" Type="http://schemas.openxmlformats.org/officeDocument/2006/relationships/slide" Target="slides/slide282.xml"/><Relationship Id="rId318" Type="http://schemas.openxmlformats.org/officeDocument/2006/relationships/slide" Target="slides/slide317.xml"/><Relationship Id="rId339" Type="http://schemas.openxmlformats.org/officeDocument/2006/relationships/slide" Target="slides/slide338.xml"/><Relationship Id="rId78" Type="http://schemas.openxmlformats.org/officeDocument/2006/relationships/slide" Target="slides/slide77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64" Type="http://schemas.openxmlformats.org/officeDocument/2006/relationships/slide" Target="slides/slide163.xml"/><Relationship Id="rId185" Type="http://schemas.openxmlformats.org/officeDocument/2006/relationships/slide" Target="slides/slide184.xml"/><Relationship Id="rId350" Type="http://schemas.openxmlformats.org/officeDocument/2006/relationships/slide" Target="slides/slide349.xml"/><Relationship Id="rId371" Type="http://schemas.openxmlformats.org/officeDocument/2006/relationships/slide" Target="slides/slide370.xml"/><Relationship Id="rId406" Type="http://schemas.openxmlformats.org/officeDocument/2006/relationships/slide" Target="slides/slide405.xml"/><Relationship Id="rId9" Type="http://schemas.openxmlformats.org/officeDocument/2006/relationships/slide" Target="slides/slide8.xml"/><Relationship Id="rId210" Type="http://schemas.openxmlformats.org/officeDocument/2006/relationships/slide" Target="slides/slide209.xml"/><Relationship Id="rId392" Type="http://schemas.openxmlformats.org/officeDocument/2006/relationships/slide" Target="slides/slide391.xml"/><Relationship Id="rId427" Type="http://schemas.openxmlformats.org/officeDocument/2006/relationships/slide" Target="slides/slide426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252" Type="http://schemas.openxmlformats.org/officeDocument/2006/relationships/slide" Target="slides/slide251.xml"/><Relationship Id="rId273" Type="http://schemas.openxmlformats.org/officeDocument/2006/relationships/slide" Target="slides/slide272.xml"/><Relationship Id="rId294" Type="http://schemas.openxmlformats.org/officeDocument/2006/relationships/slide" Target="slides/slide293.xml"/><Relationship Id="rId308" Type="http://schemas.openxmlformats.org/officeDocument/2006/relationships/slide" Target="slides/slide307.xml"/><Relationship Id="rId329" Type="http://schemas.openxmlformats.org/officeDocument/2006/relationships/slide" Target="slides/slide328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340" Type="http://schemas.openxmlformats.org/officeDocument/2006/relationships/slide" Target="slides/slide339.xml"/><Relationship Id="rId361" Type="http://schemas.openxmlformats.org/officeDocument/2006/relationships/slide" Target="slides/slide360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382" Type="http://schemas.openxmlformats.org/officeDocument/2006/relationships/slide" Target="slides/slide381.xml"/><Relationship Id="rId417" Type="http://schemas.openxmlformats.org/officeDocument/2006/relationships/slide" Target="slides/slide416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242" Type="http://schemas.openxmlformats.org/officeDocument/2006/relationships/slide" Target="slides/slide241.xml"/><Relationship Id="rId263" Type="http://schemas.openxmlformats.org/officeDocument/2006/relationships/slide" Target="slides/slide262.xml"/><Relationship Id="rId284" Type="http://schemas.openxmlformats.org/officeDocument/2006/relationships/slide" Target="slides/slide283.xml"/><Relationship Id="rId319" Type="http://schemas.openxmlformats.org/officeDocument/2006/relationships/slide" Target="slides/slide318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330" Type="http://schemas.openxmlformats.org/officeDocument/2006/relationships/slide" Target="slides/slide329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351" Type="http://schemas.openxmlformats.org/officeDocument/2006/relationships/slide" Target="slides/slide350.xml"/><Relationship Id="rId372" Type="http://schemas.openxmlformats.org/officeDocument/2006/relationships/slide" Target="slides/slide371.xml"/><Relationship Id="rId393" Type="http://schemas.openxmlformats.org/officeDocument/2006/relationships/slide" Target="slides/slide392.xml"/><Relationship Id="rId407" Type="http://schemas.openxmlformats.org/officeDocument/2006/relationships/slide" Target="slides/slide406.xml"/><Relationship Id="rId428" Type="http://schemas.openxmlformats.org/officeDocument/2006/relationships/slide" Target="slides/slide427.xml"/><Relationship Id="rId211" Type="http://schemas.openxmlformats.org/officeDocument/2006/relationships/slide" Target="slides/slide210.xml"/><Relationship Id="rId232" Type="http://schemas.openxmlformats.org/officeDocument/2006/relationships/slide" Target="slides/slide231.xml"/><Relationship Id="rId253" Type="http://schemas.openxmlformats.org/officeDocument/2006/relationships/slide" Target="slides/slide252.xml"/><Relationship Id="rId274" Type="http://schemas.openxmlformats.org/officeDocument/2006/relationships/slide" Target="slides/slide273.xml"/><Relationship Id="rId295" Type="http://schemas.openxmlformats.org/officeDocument/2006/relationships/slide" Target="slides/slide294.xml"/><Relationship Id="rId309" Type="http://schemas.openxmlformats.org/officeDocument/2006/relationships/slide" Target="slides/slide308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320" Type="http://schemas.openxmlformats.org/officeDocument/2006/relationships/slide" Target="slides/slide319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341" Type="http://schemas.openxmlformats.org/officeDocument/2006/relationships/slide" Target="slides/slide340.xml"/><Relationship Id="rId362" Type="http://schemas.openxmlformats.org/officeDocument/2006/relationships/slide" Target="slides/slide361.xml"/><Relationship Id="rId383" Type="http://schemas.openxmlformats.org/officeDocument/2006/relationships/slide" Target="slides/slide382.xml"/><Relationship Id="rId418" Type="http://schemas.openxmlformats.org/officeDocument/2006/relationships/slide" Target="slides/slide417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243" Type="http://schemas.openxmlformats.org/officeDocument/2006/relationships/slide" Target="slides/slide242.xml"/><Relationship Id="rId264" Type="http://schemas.openxmlformats.org/officeDocument/2006/relationships/slide" Target="slides/slide263.xml"/><Relationship Id="rId285" Type="http://schemas.openxmlformats.org/officeDocument/2006/relationships/slide" Target="slides/slide284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310" Type="http://schemas.openxmlformats.org/officeDocument/2006/relationships/slide" Target="slides/slide309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331" Type="http://schemas.openxmlformats.org/officeDocument/2006/relationships/slide" Target="slides/slide330.xml"/><Relationship Id="rId352" Type="http://schemas.openxmlformats.org/officeDocument/2006/relationships/slide" Target="slides/slide351.xml"/><Relationship Id="rId373" Type="http://schemas.openxmlformats.org/officeDocument/2006/relationships/slide" Target="slides/slide372.xml"/><Relationship Id="rId394" Type="http://schemas.openxmlformats.org/officeDocument/2006/relationships/slide" Target="slides/slide393.xml"/><Relationship Id="rId408" Type="http://schemas.openxmlformats.org/officeDocument/2006/relationships/slide" Target="slides/slide407.xml"/><Relationship Id="rId429" Type="http://schemas.openxmlformats.org/officeDocument/2006/relationships/slide" Target="slides/slide428.xml"/><Relationship Id="rId1" Type="http://schemas.openxmlformats.org/officeDocument/2006/relationships/slideMaster" Target="slideMasters/slideMaster1.xml"/><Relationship Id="rId212" Type="http://schemas.openxmlformats.org/officeDocument/2006/relationships/slide" Target="slides/slide211.xml"/><Relationship Id="rId233" Type="http://schemas.openxmlformats.org/officeDocument/2006/relationships/slide" Target="slides/slide232.xml"/><Relationship Id="rId254" Type="http://schemas.openxmlformats.org/officeDocument/2006/relationships/slide" Target="slides/slide253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275" Type="http://schemas.openxmlformats.org/officeDocument/2006/relationships/slide" Target="slides/slide274.xml"/><Relationship Id="rId296" Type="http://schemas.openxmlformats.org/officeDocument/2006/relationships/slide" Target="slides/slide295.xml"/><Relationship Id="rId300" Type="http://schemas.openxmlformats.org/officeDocument/2006/relationships/slide" Target="slides/slide299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321" Type="http://schemas.openxmlformats.org/officeDocument/2006/relationships/slide" Target="slides/slide320.xml"/><Relationship Id="rId342" Type="http://schemas.openxmlformats.org/officeDocument/2006/relationships/slide" Target="slides/slide341.xml"/><Relationship Id="rId363" Type="http://schemas.openxmlformats.org/officeDocument/2006/relationships/slide" Target="slides/slide362.xml"/><Relationship Id="rId384" Type="http://schemas.openxmlformats.org/officeDocument/2006/relationships/slide" Target="slides/slide383.xml"/><Relationship Id="rId419" Type="http://schemas.openxmlformats.org/officeDocument/2006/relationships/slide" Target="slides/slide418.xml"/><Relationship Id="rId202" Type="http://schemas.openxmlformats.org/officeDocument/2006/relationships/slide" Target="slides/slide201.xml"/><Relationship Id="rId223" Type="http://schemas.openxmlformats.org/officeDocument/2006/relationships/slide" Target="slides/slide222.xml"/><Relationship Id="rId244" Type="http://schemas.openxmlformats.org/officeDocument/2006/relationships/slide" Target="slides/slide243.xml"/><Relationship Id="rId430" Type="http://schemas.openxmlformats.org/officeDocument/2006/relationships/slide" Target="slides/slide429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265" Type="http://schemas.openxmlformats.org/officeDocument/2006/relationships/slide" Target="slides/slide264.xml"/><Relationship Id="rId286" Type="http://schemas.openxmlformats.org/officeDocument/2006/relationships/slide" Target="slides/slide285.xml"/><Relationship Id="rId50" Type="http://schemas.openxmlformats.org/officeDocument/2006/relationships/slide" Target="slides/slide49.xml"/><Relationship Id="rId104" Type="http://schemas.openxmlformats.org/officeDocument/2006/relationships/slide" Target="slides/slide103.xml"/><Relationship Id="rId125" Type="http://schemas.openxmlformats.org/officeDocument/2006/relationships/slide" Target="slides/slide124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311" Type="http://schemas.openxmlformats.org/officeDocument/2006/relationships/slide" Target="slides/slide310.xml"/><Relationship Id="rId332" Type="http://schemas.openxmlformats.org/officeDocument/2006/relationships/slide" Target="slides/slide331.xml"/><Relationship Id="rId353" Type="http://schemas.openxmlformats.org/officeDocument/2006/relationships/slide" Target="slides/slide352.xml"/><Relationship Id="rId374" Type="http://schemas.openxmlformats.org/officeDocument/2006/relationships/slide" Target="slides/slide373.xml"/><Relationship Id="rId395" Type="http://schemas.openxmlformats.org/officeDocument/2006/relationships/slide" Target="slides/slide394.xml"/><Relationship Id="rId409" Type="http://schemas.openxmlformats.org/officeDocument/2006/relationships/slide" Target="slides/slide408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13" Type="http://schemas.openxmlformats.org/officeDocument/2006/relationships/slide" Target="slides/slide212.xml"/><Relationship Id="rId234" Type="http://schemas.openxmlformats.org/officeDocument/2006/relationships/slide" Target="slides/slide233.xml"/><Relationship Id="rId420" Type="http://schemas.openxmlformats.org/officeDocument/2006/relationships/slide" Target="slides/slide419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55" Type="http://schemas.openxmlformats.org/officeDocument/2006/relationships/slide" Target="slides/slide254.xml"/><Relationship Id="rId276" Type="http://schemas.openxmlformats.org/officeDocument/2006/relationships/slide" Target="slides/slide275.xml"/><Relationship Id="rId297" Type="http://schemas.openxmlformats.org/officeDocument/2006/relationships/slide" Target="slides/slide296.xml"/><Relationship Id="rId40" Type="http://schemas.openxmlformats.org/officeDocument/2006/relationships/slide" Target="slides/slide39.xml"/><Relationship Id="rId115" Type="http://schemas.openxmlformats.org/officeDocument/2006/relationships/slide" Target="slides/slide114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301" Type="http://schemas.openxmlformats.org/officeDocument/2006/relationships/slide" Target="slides/slide300.xml"/><Relationship Id="rId322" Type="http://schemas.openxmlformats.org/officeDocument/2006/relationships/slide" Target="slides/slide321.xml"/><Relationship Id="rId343" Type="http://schemas.openxmlformats.org/officeDocument/2006/relationships/slide" Target="slides/slide342.xml"/><Relationship Id="rId364" Type="http://schemas.openxmlformats.org/officeDocument/2006/relationships/slide" Target="slides/slide363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385" Type="http://schemas.openxmlformats.org/officeDocument/2006/relationships/slide" Target="slides/slide384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245" Type="http://schemas.openxmlformats.org/officeDocument/2006/relationships/slide" Target="slides/slide244.xml"/><Relationship Id="rId266" Type="http://schemas.openxmlformats.org/officeDocument/2006/relationships/slide" Target="slides/slide265.xml"/><Relationship Id="rId287" Type="http://schemas.openxmlformats.org/officeDocument/2006/relationships/slide" Target="slides/slide286.xml"/><Relationship Id="rId410" Type="http://schemas.openxmlformats.org/officeDocument/2006/relationships/slide" Target="slides/slide409.xml"/><Relationship Id="rId431" Type="http://schemas.openxmlformats.org/officeDocument/2006/relationships/slide" Target="slides/slide430.xml"/><Relationship Id="rId30" Type="http://schemas.openxmlformats.org/officeDocument/2006/relationships/slide" Target="slides/slide2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312" Type="http://schemas.openxmlformats.org/officeDocument/2006/relationships/slide" Target="slides/slide311.xml"/><Relationship Id="rId333" Type="http://schemas.openxmlformats.org/officeDocument/2006/relationships/slide" Target="slides/slide332.xml"/><Relationship Id="rId354" Type="http://schemas.openxmlformats.org/officeDocument/2006/relationships/slide" Target="slides/slide353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189" Type="http://schemas.openxmlformats.org/officeDocument/2006/relationships/slide" Target="slides/slide188.xml"/><Relationship Id="rId375" Type="http://schemas.openxmlformats.org/officeDocument/2006/relationships/slide" Target="slides/slide374.xml"/><Relationship Id="rId396" Type="http://schemas.openxmlformats.org/officeDocument/2006/relationships/slide" Target="slides/slide395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5" Type="http://schemas.openxmlformats.org/officeDocument/2006/relationships/slide" Target="slides/slide234.xml"/><Relationship Id="rId256" Type="http://schemas.openxmlformats.org/officeDocument/2006/relationships/slide" Target="slides/slide255.xml"/><Relationship Id="rId277" Type="http://schemas.openxmlformats.org/officeDocument/2006/relationships/slide" Target="slides/slide276.xml"/><Relationship Id="rId298" Type="http://schemas.openxmlformats.org/officeDocument/2006/relationships/slide" Target="slides/slide297.xml"/><Relationship Id="rId400" Type="http://schemas.openxmlformats.org/officeDocument/2006/relationships/slide" Target="slides/slide399.xml"/><Relationship Id="rId421" Type="http://schemas.openxmlformats.org/officeDocument/2006/relationships/slide" Target="slides/slide420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302" Type="http://schemas.openxmlformats.org/officeDocument/2006/relationships/slide" Target="slides/slide301.xml"/><Relationship Id="rId323" Type="http://schemas.openxmlformats.org/officeDocument/2006/relationships/slide" Target="slides/slide322.xml"/><Relationship Id="rId344" Type="http://schemas.openxmlformats.org/officeDocument/2006/relationships/slide" Target="slides/slide343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179" Type="http://schemas.openxmlformats.org/officeDocument/2006/relationships/slide" Target="slides/slide178.xml"/><Relationship Id="rId365" Type="http://schemas.openxmlformats.org/officeDocument/2006/relationships/slide" Target="slides/slide364.xml"/><Relationship Id="rId386" Type="http://schemas.openxmlformats.org/officeDocument/2006/relationships/slide" Target="slides/slide385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5" Type="http://schemas.openxmlformats.org/officeDocument/2006/relationships/slide" Target="slides/slide224.xml"/><Relationship Id="rId246" Type="http://schemas.openxmlformats.org/officeDocument/2006/relationships/slide" Target="slides/slide245.xml"/><Relationship Id="rId267" Type="http://schemas.openxmlformats.org/officeDocument/2006/relationships/slide" Target="slides/slide266.xml"/><Relationship Id="rId288" Type="http://schemas.openxmlformats.org/officeDocument/2006/relationships/slide" Target="slides/slide287.xml"/><Relationship Id="rId411" Type="http://schemas.openxmlformats.org/officeDocument/2006/relationships/slide" Target="slides/slide410.xml"/><Relationship Id="rId432" Type="http://schemas.openxmlformats.org/officeDocument/2006/relationships/presProps" Target="presProps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313" Type="http://schemas.openxmlformats.org/officeDocument/2006/relationships/slide" Target="slides/slide312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94" Type="http://schemas.openxmlformats.org/officeDocument/2006/relationships/slide" Target="slides/slide93.xml"/><Relationship Id="rId148" Type="http://schemas.openxmlformats.org/officeDocument/2006/relationships/slide" Target="slides/slide147.xml"/><Relationship Id="rId169" Type="http://schemas.openxmlformats.org/officeDocument/2006/relationships/slide" Target="slides/slide168.xml"/><Relationship Id="rId334" Type="http://schemas.openxmlformats.org/officeDocument/2006/relationships/slide" Target="slides/slide333.xml"/><Relationship Id="rId355" Type="http://schemas.openxmlformats.org/officeDocument/2006/relationships/slide" Target="slides/slide354.xml"/><Relationship Id="rId376" Type="http://schemas.openxmlformats.org/officeDocument/2006/relationships/slide" Target="slides/slide375.xml"/><Relationship Id="rId397" Type="http://schemas.openxmlformats.org/officeDocument/2006/relationships/slide" Target="slides/slide396.xml"/><Relationship Id="rId4" Type="http://schemas.openxmlformats.org/officeDocument/2006/relationships/slide" Target="slides/slide3.xml"/><Relationship Id="rId180" Type="http://schemas.openxmlformats.org/officeDocument/2006/relationships/slide" Target="slides/slide179.xml"/><Relationship Id="rId215" Type="http://schemas.openxmlformats.org/officeDocument/2006/relationships/slide" Target="slides/slide214.xml"/><Relationship Id="rId236" Type="http://schemas.openxmlformats.org/officeDocument/2006/relationships/slide" Target="slides/slide235.xml"/><Relationship Id="rId257" Type="http://schemas.openxmlformats.org/officeDocument/2006/relationships/slide" Target="slides/slide256.xml"/><Relationship Id="rId278" Type="http://schemas.openxmlformats.org/officeDocument/2006/relationships/slide" Target="slides/slide277.xml"/><Relationship Id="rId401" Type="http://schemas.openxmlformats.org/officeDocument/2006/relationships/slide" Target="slides/slide400.xml"/><Relationship Id="rId422" Type="http://schemas.openxmlformats.org/officeDocument/2006/relationships/slide" Target="slides/slide421.xml"/><Relationship Id="rId303" Type="http://schemas.openxmlformats.org/officeDocument/2006/relationships/slide" Target="slides/slide302.xml"/><Relationship Id="rId42" Type="http://schemas.openxmlformats.org/officeDocument/2006/relationships/slide" Target="slides/slide41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345" Type="http://schemas.openxmlformats.org/officeDocument/2006/relationships/slide" Target="slides/slide344.xml"/><Relationship Id="rId387" Type="http://schemas.openxmlformats.org/officeDocument/2006/relationships/slide" Target="slides/slide386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47" Type="http://schemas.openxmlformats.org/officeDocument/2006/relationships/slide" Target="slides/slide246.xml"/><Relationship Id="rId412" Type="http://schemas.openxmlformats.org/officeDocument/2006/relationships/slide" Target="slides/slide411.xml"/><Relationship Id="rId107" Type="http://schemas.openxmlformats.org/officeDocument/2006/relationships/slide" Target="slides/slide106.xml"/><Relationship Id="rId289" Type="http://schemas.openxmlformats.org/officeDocument/2006/relationships/slide" Target="slides/slide288.xml"/><Relationship Id="rId11" Type="http://schemas.openxmlformats.org/officeDocument/2006/relationships/slide" Target="slides/slide10.xml"/><Relationship Id="rId53" Type="http://schemas.openxmlformats.org/officeDocument/2006/relationships/slide" Target="slides/slide52.xml"/><Relationship Id="rId149" Type="http://schemas.openxmlformats.org/officeDocument/2006/relationships/slide" Target="slides/slide148.xml"/><Relationship Id="rId314" Type="http://schemas.openxmlformats.org/officeDocument/2006/relationships/slide" Target="slides/slide313.xml"/><Relationship Id="rId356" Type="http://schemas.openxmlformats.org/officeDocument/2006/relationships/slide" Target="slides/slide355.xml"/><Relationship Id="rId398" Type="http://schemas.openxmlformats.org/officeDocument/2006/relationships/slide" Target="slides/slide397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216" Type="http://schemas.openxmlformats.org/officeDocument/2006/relationships/slide" Target="slides/slide215.xml"/><Relationship Id="rId423" Type="http://schemas.openxmlformats.org/officeDocument/2006/relationships/slide" Target="slides/slide422.xml"/><Relationship Id="rId258" Type="http://schemas.openxmlformats.org/officeDocument/2006/relationships/slide" Target="slides/slide257.xml"/><Relationship Id="rId22" Type="http://schemas.openxmlformats.org/officeDocument/2006/relationships/slide" Target="slides/slide21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325" Type="http://schemas.openxmlformats.org/officeDocument/2006/relationships/slide" Target="slides/slide324.xml"/><Relationship Id="rId367" Type="http://schemas.openxmlformats.org/officeDocument/2006/relationships/slide" Target="slides/slide366.xml"/><Relationship Id="rId171" Type="http://schemas.openxmlformats.org/officeDocument/2006/relationships/slide" Target="slides/slide170.xml"/><Relationship Id="rId227" Type="http://schemas.openxmlformats.org/officeDocument/2006/relationships/slide" Target="slides/slide22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C5D2-E550-462F-9A3D-A860430B3B3F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00B1-385E-45FD-9E29-CE297C578F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72540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C5D2-E550-462F-9A3D-A860430B3B3F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00B1-385E-45FD-9E29-CE297C578F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97750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C5D2-E550-462F-9A3D-A860430B3B3F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00B1-385E-45FD-9E29-CE297C578F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30408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C5D2-E550-462F-9A3D-A860430B3B3F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00B1-385E-45FD-9E29-CE297C578F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80169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C5D2-E550-462F-9A3D-A860430B3B3F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00B1-385E-45FD-9E29-CE297C578F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2435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C5D2-E550-462F-9A3D-A860430B3B3F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00B1-385E-45FD-9E29-CE297C578F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43218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C5D2-E550-462F-9A3D-A860430B3B3F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00B1-385E-45FD-9E29-CE297C578F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15644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C5D2-E550-462F-9A3D-A860430B3B3F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00B1-385E-45FD-9E29-CE297C578F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16459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C5D2-E550-462F-9A3D-A860430B3B3F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00B1-385E-45FD-9E29-CE297C578F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33256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C5D2-E550-462F-9A3D-A860430B3B3F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00B1-385E-45FD-9E29-CE297C578F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56059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C5D2-E550-462F-9A3D-A860430B3B3F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00B1-385E-45FD-9E29-CE297C578F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67663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DC5D2-E550-462F-9A3D-A860430B3B3F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300B1-385E-45FD-9E29-CE297C578F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23018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2516703"/>
            <a:ext cx="896448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3600" dirty="0" err="1" smtClean="0"/>
              <a:t>Hersiene</a:t>
            </a:r>
            <a:r>
              <a:rPr lang="en-ZA" sz="3600" dirty="0" smtClean="0"/>
              <a:t> 1937-Psalmberyming</a:t>
            </a:r>
          </a:p>
          <a:p>
            <a:pPr algn="ctr"/>
            <a:r>
              <a:rPr lang="en-ZA" sz="2800" dirty="0" err="1" smtClean="0"/>
              <a:t>soos</a:t>
            </a:r>
            <a:r>
              <a:rPr lang="en-ZA" sz="2800" dirty="0" smtClean="0"/>
              <a:t> </a:t>
            </a:r>
            <a:r>
              <a:rPr lang="en-ZA" sz="2800" dirty="0" err="1" smtClean="0"/>
              <a:t>goedgekeur</a:t>
            </a:r>
            <a:r>
              <a:rPr lang="en-ZA" sz="2800" dirty="0" smtClean="0"/>
              <a:t> </a:t>
            </a:r>
            <a:r>
              <a:rPr lang="en-ZA" sz="2800" dirty="0" err="1" smtClean="0"/>
              <a:t>deur</a:t>
            </a:r>
            <a:r>
              <a:rPr lang="en-ZA" sz="2800" dirty="0" smtClean="0"/>
              <a:t> </a:t>
            </a:r>
            <a:r>
              <a:rPr lang="en-ZA" sz="2800" dirty="0" err="1" smtClean="0"/>
              <a:t>Sinode</a:t>
            </a:r>
            <a:r>
              <a:rPr lang="en-ZA" sz="2800" dirty="0" smtClean="0"/>
              <a:t> 2012</a:t>
            </a:r>
          </a:p>
          <a:p>
            <a:pPr algn="ctr"/>
            <a:endParaRPr lang="en-ZA" sz="3600" dirty="0"/>
          </a:p>
          <a:p>
            <a:pPr algn="ctr"/>
            <a:r>
              <a:rPr lang="en-ZA" sz="3600" dirty="0" smtClean="0"/>
              <a:t>Psalm 1 - 50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299586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548680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2:5</a:t>
            </a:r>
          </a:p>
          <a:p>
            <a:endParaRPr lang="en-ZA" sz="3600" dirty="0"/>
          </a:p>
          <a:p>
            <a:r>
              <a:rPr lang="af-ZA" sz="3600" dirty="0"/>
              <a:t>“U sal die trotsaards met u ysterstaf </a:t>
            </a:r>
            <a:endParaRPr lang="en-ZA" sz="3600" dirty="0"/>
          </a:p>
          <a:p>
            <a:r>
              <a:rPr lang="af-ZA" sz="3600" dirty="0"/>
              <a:t>soos erdepotte slaan tot gruis en skerf; </a:t>
            </a:r>
            <a:endParaRPr lang="en-ZA" sz="3600" dirty="0"/>
          </a:p>
          <a:p>
            <a:r>
              <a:rPr lang="af-ZA" sz="3600" dirty="0"/>
              <a:t>U sal, as U u hand oplig tot straf</a:t>
            </a:r>
            <a:r>
              <a:rPr lang="af-ZA" sz="3600" dirty="0" smtClean="0"/>
              <a:t>,</a:t>
            </a:r>
            <a:endParaRPr lang="en-ZA" sz="3600" dirty="0"/>
          </a:p>
          <a:p>
            <a:r>
              <a:rPr lang="af-ZA" sz="3600" dirty="0"/>
              <a:t>hul opstandslus tot in die grond verderf</a:t>
            </a:r>
            <a:r>
              <a:rPr lang="af-ZA" sz="3600" dirty="0" smtClean="0"/>
              <a:t>.”</a:t>
            </a:r>
            <a:endParaRPr lang="en-ZA" sz="3600" dirty="0"/>
          </a:p>
          <a:p>
            <a:r>
              <a:rPr lang="af-ZA" sz="3600" dirty="0"/>
              <a:t>O konings, graag gehuldig en geëer </a:t>
            </a:r>
            <a:r>
              <a:rPr lang="af-ZA" sz="3600" dirty="0" smtClean="0"/>
              <a:t>– </a:t>
            </a:r>
            <a:endParaRPr lang="en-ZA" sz="3600" dirty="0"/>
          </a:p>
          <a:p>
            <a:r>
              <a:rPr lang="af-ZA" sz="3600" dirty="0"/>
              <a:t>laat nooit u hoogheid Gods Gesalfde hoon! </a:t>
            </a:r>
            <a:endParaRPr lang="en-ZA" sz="3600" dirty="0"/>
          </a:p>
          <a:p>
            <a:r>
              <a:rPr lang="af-ZA" sz="3600" dirty="0"/>
              <a:t>O regters, wat oortreders </a:t>
            </a:r>
            <a:r>
              <a:rPr lang="af-ZA" sz="3600" dirty="0" err="1"/>
              <a:t>regstug</a:t>
            </a:r>
            <a:r>
              <a:rPr lang="af-ZA" sz="3600" dirty="0"/>
              <a:t> leer, </a:t>
            </a:r>
            <a:endParaRPr lang="en-ZA" sz="3600" dirty="0"/>
          </a:p>
          <a:p>
            <a:r>
              <a:rPr lang="af-ZA" sz="3600" dirty="0"/>
              <a:t>aanvaar die tug wat u sy liefde toon.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729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14:5</a:t>
            </a:r>
          </a:p>
          <a:p>
            <a:endParaRPr lang="en-ZA" sz="3600" dirty="0"/>
          </a:p>
          <a:p>
            <a:r>
              <a:rPr lang="af-ZA" sz="3600" dirty="0"/>
              <a:t>Maar skielik het hul skrik gekom:</a:t>
            </a:r>
            <a:endParaRPr lang="en-ZA" sz="3600" dirty="0"/>
          </a:p>
          <a:p>
            <a:r>
              <a:rPr lang="af-ZA" sz="3600" dirty="0"/>
              <a:t>God slaan hul deur sy oordeel stom.</a:t>
            </a:r>
            <a:endParaRPr lang="en-ZA" sz="3600" dirty="0"/>
          </a:p>
          <a:p>
            <a:r>
              <a:rPr lang="af-ZA" sz="3600" dirty="0"/>
              <a:t>Maar oor sy volk, tot spot gemaak,</a:t>
            </a:r>
            <a:endParaRPr lang="en-ZA" sz="3600" dirty="0"/>
          </a:p>
          <a:p>
            <a:r>
              <a:rPr lang="af-ZA" sz="3600" dirty="0"/>
              <a:t>het Hy regverdiglik gewaak!  </a:t>
            </a:r>
            <a:r>
              <a:rPr lang="af-ZA" sz="3600" dirty="0" smtClean="0"/>
              <a:t> 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5988209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14:6</a:t>
            </a:r>
          </a:p>
          <a:p>
            <a:endParaRPr lang="en-ZA" sz="3600" dirty="0"/>
          </a:p>
          <a:p>
            <a:r>
              <a:rPr lang="af-ZA" sz="3600" dirty="0"/>
              <a:t>Hy is ŉ rots om na te </a:t>
            </a:r>
            <a:r>
              <a:rPr lang="af-ZA" sz="3600" dirty="0" smtClean="0"/>
              <a:t>vlug</a:t>
            </a:r>
            <a:endParaRPr lang="en-ZA" sz="3600" dirty="0"/>
          </a:p>
          <a:p>
            <a:r>
              <a:rPr lang="af-ZA" sz="3600" dirty="0"/>
              <a:t>vir wie, ellendig, tot Hom sug.</a:t>
            </a:r>
            <a:endParaRPr lang="en-ZA" sz="3600" dirty="0"/>
          </a:p>
          <a:p>
            <a:r>
              <a:rPr lang="af-ZA" sz="3600" dirty="0"/>
              <a:t>Mag die gebede nooit verstom:</a:t>
            </a:r>
            <a:endParaRPr lang="en-ZA" sz="3600" dirty="0"/>
          </a:p>
          <a:p>
            <a:r>
              <a:rPr lang="af-ZA" sz="3600" dirty="0"/>
              <a:t>“Laat Israels heil uit Sion kom!”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2594554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14:7</a:t>
            </a:r>
          </a:p>
          <a:p>
            <a:endParaRPr lang="en-ZA" sz="3600" dirty="0"/>
          </a:p>
          <a:p>
            <a:r>
              <a:rPr lang="af-ZA" sz="3600" dirty="0"/>
              <a:t>As Israels God in hul ellend</a:t>
            </a:r>
            <a:endParaRPr lang="en-ZA" sz="3600" dirty="0"/>
          </a:p>
          <a:p>
            <a:r>
              <a:rPr lang="af-ZA" sz="3600" dirty="0"/>
              <a:t>sy volk se lotgeval wil wend,</a:t>
            </a:r>
            <a:endParaRPr lang="en-ZA" sz="3600" dirty="0"/>
          </a:p>
          <a:p>
            <a:r>
              <a:rPr lang="af-ZA" sz="3600" dirty="0"/>
              <a:t>sal Jakob jubel, bly van gees, </a:t>
            </a:r>
            <a:endParaRPr lang="af-ZA" sz="3600" dirty="0" smtClean="0"/>
          </a:p>
          <a:p>
            <a:r>
              <a:rPr lang="af-ZA" sz="3600" dirty="0" smtClean="0"/>
              <a:t>en </a:t>
            </a:r>
            <a:r>
              <a:rPr lang="af-ZA" sz="3600" dirty="0"/>
              <a:t>Israel sal vrolik wees.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830860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15:1</a:t>
            </a:r>
          </a:p>
          <a:p>
            <a:endParaRPr lang="en-ZA" sz="3600" dirty="0"/>
          </a:p>
          <a:p>
            <a:r>
              <a:rPr lang="af-ZA" sz="3600" dirty="0"/>
              <a:t>Wie styg so hoog in heil en eer, </a:t>
            </a:r>
            <a:endParaRPr lang="en-ZA" sz="3600" dirty="0"/>
          </a:p>
          <a:p>
            <a:r>
              <a:rPr lang="af-ZA" sz="3600" dirty="0"/>
              <a:t>dat hy met U, die grote Koning,</a:t>
            </a:r>
            <a:endParaRPr lang="en-ZA" sz="3600" dirty="0"/>
          </a:p>
          <a:p>
            <a:r>
              <a:rPr lang="af-ZA" sz="3600" dirty="0"/>
              <a:t>met U, die allerhoogste </a:t>
            </a:r>
            <a:r>
              <a:rPr lang="af-ZA" sz="3600" cap="small" dirty="0"/>
              <a:t>Heer</a:t>
            </a:r>
            <a:r>
              <a:rPr lang="af-ZA" sz="3600" dirty="0"/>
              <a:t>,</a:t>
            </a:r>
            <a:endParaRPr lang="en-ZA" sz="3600" dirty="0"/>
          </a:p>
          <a:p>
            <a:r>
              <a:rPr lang="af-ZA" sz="3600" dirty="0"/>
              <a:t>kan op u </a:t>
            </a:r>
            <a:r>
              <a:rPr lang="af-ZA" sz="3600" dirty="0" err="1"/>
              <a:t>heil’ge</a:t>
            </a:r>
            <a:r>
              <a:rPr lang="af-ZA" sz="3600" dirty="0"/>
              <a:t> berg verkeer</a:t>
            </a:r>
            <a:endParaRPr lang="en-ZA" sz="3600" dirty="0"/>
          </a:p>
          <a:p>
            <a:r>
              <a:rPr lang="af-ZA" sz="3600" dirty="0"/>
              <a:t>en intrek in u </a:t>
            </a:r>
            <a:r>
              <a:rPr lang="af-ZA" sz="3600" dirty="0" err="1"/>
              <a:t>heil’ge</a:t>
            </a:r>
            <a:r>
              <a:rPr lang="af-ZA" sz="3600" dirty="0"/>
              <a:t> woning?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5624250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15:2</a:t>
            </a:r>
          </a:p>
          <a:p>
            <a:endParaRPr lang="en-ZA" sz="3600" dirty="0"/>
          </a:p>
          <a:p>
            <a:r>
              <a:rPr lang="af-ZA" sz="3600" dirty="0"/>
              <a:t>Dié wat, opreg in sy gemoed,</a:t>
            </a:r>
            <a:endParaRPr lang="en-ZA" sz="3600" dirty="0"/>
          </a:p>
          <a:p>
            <a:r>
              <a:rPr lang="af-ZA" sz="3600" dirty="0"/>
              <a:t>na Gods verhewe eis wil handel,</a:t>
            </a:r>
            <a:endParaRPr lang="en-ZA" sz="3600" dirty="0"/>
          </a:p>
          <a:p>
            <a:r>
              <a:rPr lang="af-ZA" sz="3600" dirty="0"/>
              <a:t>hom vir bedrog en leuen hoed;</a:t>
            </a:r>
            <a:endParaRPr lang="en-ZA" sz="3600" dirty="0"/>
          </a:p>
          <a:p>
            <a:r>
              <a:rPr lang="af-ZA" sz="3600" dirty="0"/>
              <a:t>en, is dit voor- of teëspoed,</a:t>
            </a:r>
            <a:endParaRPr lang="en-ZA" sz="3600" dirty="0"/>
          </a:p>
          <a:p>
            <a:r>
              <a:rPr lang="af-ZA" sz="3600" dirty="0"/>
              <a:t>die waarheid praat in hart en wandel.	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222611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15:3</a:t>
            </a:r>
          </a:p>
          <a:p>
            <a:endParaRPr lang="en-ZA" sz="3600" dirty="0"/>
          </a:p>
          <a:p>
            <a:r>
              <a:rPr lang="af-ZA" sz="3600" dirty="0"/>
              <a:t>Dié wat nie deel in skinderpraat</a:t>
            </a:r>
            <a:r>
              <a:rPr lang="af-ZA" sz="3600" dirty="0" smtClean="0"/>
              <a:t>,</a:t>
            </a:r>
            <a:endParaRPr lang="en-ZA" sz="3600" dirty="0"/>
          </a:p>
          <a:p>
            <a:r>
              <a:rPr lang="af-ZA" sz="3600" dirty="0"/>
              <a:t>geen kwaad doen aan sy metgesel nie;</a:t>
            </a:r>
            <a:endParaRPr lang="en-ZA" sz="3600" dirty="0"/>
          </a:p>
          <a:p>
            <a:r>
              <a:rPr lang="af-ZA" sz="3600" dirty="0"/>
              <a:t>hy wat nie uit verborge haat	</a:t>
            </a:r>
            <a:endParaRPr lang="en-ZA" sz="3600" dirty="0"/>
          </a:p>
          <a:p>
            <a:r>
              <a:rPr lang="af-ZA" sz="3600" dirty="0"/>
              <a:t>die laster oor sy lippe laat</a:t>
            </a:r>
            <a:r>
              <a:rPr lang="af-ZA" sz="3600" dirty="0" smtClean="0"/>
              <a:t>,</a:t>
            </a:r>
            <a:endParaRPr lang="en-ZA" sz="3600" dirty="0"/>
          </a:p>
          <a:p>
            <a:r>
              <a:rPr lang="af-ZA" sz="3600" dirty="0"/>
              <a:t>en dit nie aanhoor of vertel nie.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0343669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15:4</a:t>
            </a:r>
          </a:p>
          <a:p>
            <a:endParaRPr lang="en-ZA" sz="3600" dirty="0"/>
          </a:p>
          <a:p>
            <a:r>
              <a:rPr lang="af-ZA" sz="3600" dirty="0"/>
              <a:t>Dié wat hom van die manne keer</a:t>
            </a:r>
            <a:endParaRPr lang="en-ZA" sz="3600" dirty="0"/>
          </a:p>
          <a:p>
            <a:r>
              <a:rPr lang="af-ZA" sz="3600" dirty="0"/>
              <a:t>wat God en sy bevel nie vrees nie;</a:t>
            </a:r>
            <a:endParaRPr lang="en-ZA" sz="3600" dirty="0"/>
          </a:p>
          <a:p>
            <a:r>
              <a:rPr lang="af-ZA" sz="3600" dirty="0"/>
              <a:t>maar die </a:t>
            </a:r>
            <a:r>
              <a:rPr lang="af-ZA" sz="3600" dirty="0" err="1"/>
              <a:t>godvrugtiges</a:t>
            </a:r>
            <a:r>
              <a:rPr lang="af-ZA" sz="3600" dirty="0"/>
              <a:t> wil eer,</a:t>
            </a:r>
            <a:endParaRPr lang="en-ZA" sz="3600" dirty="0"/>
          </a:p>
          <a:p>
            <a:r>
              <a:rPr lang="af-ZA" sz="3600" dirty="0"/>
              <a:t>en in sy eed nie valslik sweer,</a:t>
            </a:r>
            <a:endParaRPr lang="en-ZA" sz="3600" dirty="0"/>
          </a:p>
          <a:p>
            <a:r>
              <a:rPr lang="af-ZA" sz="3600" dirty="0"/>
              <a:t>of aan sy woord ontrou wil wees nie.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933457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15:5</a:t>
            </a:r>
          </a:p>
          <a:p>
            <a:endParaRPr lang="en-ZA" sz="3600" dirty="0"/>
          </a:p>
          <a:p>
            <a:r>
              <a:rPr lang="af-ZA" sz="3600" dirty="0"/>
              <a:t>Dié wat geen hoop op roof wil stel</a:t>
            </a:r>
            <a:endParaRPr lang="en-ZA" sz="3600" dirty="0"/>
          </a:p>
          <a:p>
            <a:r>
              <a:rPr lang="af-ZA" sz="3600" dirty="0"/>
              <a:t>en woekerwinste nie begeer nie,</a:t>
            </a:r>
            <a:endParaRPr lang="en-ZA" sz="3600" dirty="0"/>
          </a:p>
          <a:p>
            <a:r>
              <a:rPr lang="af-ZA" sz="3600" dirty="0"/>
              <a:t>geen omkoopgeld hom af laat tel</a:t>
            </a:r>
            <a:endParaRPr lang="en-ZA" sz="3600" dirty="0"/>
          </a:p>
          <a:p>
            <a:r>
              <a:rPr lang="af-ZA" sz="3600" dirty="0"/>
              <a:t>om wie onskuldig is, te kwel –</a:t>
            </a:r>
            <a:endParaRPr lang="en-ZA" sz="3600" dirty="0"/>
          </a:p>
          <a:p>
            <a:r>
              <a:rPr lang="af-ZA" sz="3600" dirty="0"/>
              <a:t>hy sal nie wankel immermeer nie</a:t>
            </a:r>
            <a:r>
              <a:rPr lang="af-ZA" sz="3600" dirty="0" smtClean="0"/>
              <a:t>.</a:t>
            </a:r>
            <a:r>
              <a:rPr lang="af-ZA" sz="3600" dirty="0"/>
              <a:t> </a:t>
            </a:r>
            <a:endParaRPr lang="en-ZA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6287109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60869"/>
            <a:ext cx="86044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16:1</a:t>
            </a:r>
          </a:p>
          <a:p>
            <a:endParaRPr lang="en-ZA" sz="3600" dirty="0"/>
          </a:p>
          <a:p>
            <a:r>
              <a:rPr lang="af-ZA" sz="3600" dirty="0"/>
              <a:t>Bewaar my tog, </a:t>
            </a:r>
            <a:r>
              <a:rPr lang="af-ZA" sz="3600" dirty="0" err="1"/>
              <a:t>o</a:t>
            </a:r>
            <a:r>
              <a:rPr lang="af-ZA" sz="3600" dirty="0"/>
              <a:t> God, op wie 'k vertrou!</a:t>
            </a:r>
            <a:endParaRPr lang="en-ZA" sz="3600" dirty="0"/>
          </a:p>
          <a:p>
            <a:r>
              <a:rPr lang="af-ZA" sz="3600" dirty="0"/>
              <a:t>Ek skuil by U, my toevlug in die lewe.</a:t>
            </a:r>
            <a:endParaRPr lang="en-ZA" sz="3600" dirty="0"/>
          </a:p>
          <a:p>
            <a:r>
              <a:rPr lang="af-ZA" sz="3600" dirty="0"/>
              <a:t>Daar is vir my, in wat die oog aanskou,</a:t>
            </a:r>
            <a:endParaRPr lang="en-ZA" sz="3600" dirty="0"/>
          </a:p>
          <a:p>
            <a:r>
              <a:rPr lang="af-ZA" sz="3600" dirty="0"/>
              <a:t>geen goed bo U, so </a:t>
            </a:r>
            <a:r>
              <a:rPr lang="af-ZA" sz="3600" dirty="0" err="1"/>
              <a:t>eind'loos</a:t>
            </a:r>
            <a:r>
              <a:rPr lang="af-ZA" sz="3600" dirty="0"/>
              <a:t> hoog verhewe.</a:t>
            </a:r>
            <a:endParaRPr lang="en-ZA" sz="3600" dirty="0"/>
          </a:p>
          <a:p>
            <a:r>
              <a:rPr lang="af-ZA" sz="3600" dirty="0"/>
              <a:t>En wie op aard’ U ken en vrees, </a:t>
            </a:r>
            <a:r>
              <a:rPr lang="af-ZA" sz="3600" dirty="0" err="1"/>
              <a:t>o</a:t>
            </a:r>
            <a:r>
              <a:rPr lang="af-ZA" sz="3600" dirty="0"/>
              <a:t> </a:t>
            </a:r>
            <a:r>
              <a:rPr lang="af-ZA" sz="3600" cap="small" dirty="0"/>
              <a:t>Here</a:t>
            </a:r>
            <a:r>
              <a:rPr lang="af-ZA" sz="3600" dirty="0"/>
              <a:t>,</a:t>
            </a:r>
            <a:endParaRPr lang="en-ZA" sz="3600" dirty="0"/>
          </a:p>
          <a:p>
            <a:r>
              <a:rPr lang="af-ZA" sz="3600" dirty="0"/>
              <a:t>húl noem ek groot, hul is my roem en ere.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999195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60869"/>
            <a:ext cx="86044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16</a:t>
            </a:r>
            <a:r>
              <a:rPr lang="af-ZA" sz="3600" dirty="0"/>
              <a:t>: </a:t>
            </a:r>
            <a:r>
              <a:rPr lang="af-ZA" sz="3600" dirty="0" smtClean="0"/>
              <a:t>2</a:t>
            </a:r>
          </a:p>
          <a:p>
            <a:endParaRPr lang="en-ZA" sz="3600" dirty="0"/>
          </a:p>
          <a:p>
            <a:r>
              <a:rPr lang="af-ZA" sz="3600" dirty="0"/>
              <a:t>Wie hier ŉ ander god met gawes eer,</a:t>
            </a:r>
            <a:endParaRPr lang="en-ZA" sz="3600" dirty="0"/>
          </a:p>
          <a:p>
            <a:r>
              <a:rPr lang="af-ZA" sz="3600" dirty="0"/>
              <a:t>dié sal homself met baie smarte pynig.</a:t>
            </a:r>
            <a:endParaRPr lang="en-ZA" sz="3600" dirty="0"/>
          </a:p>
          <a:p>
            <a:r>
              <a:rPr lang="af-ZA" sz="3600" dirty="0"/>
              <a:t>Ek sal sy offers uitgiet nóg begeer;</a:t>
            </a:r>
            <a:endParaRPr lang="en-ZA" sz="3600" dirty="0"/>
          </a:p>
          <a:p>
            <a:r>
              <a:rPr lang="af-ZA" sz="3600" dirty="0"/>
              <a:t>sy afgodsnaam sal nie my mond ontreinig.</a:t>
            </a:r>
            <a:endParaRPr lang="en-ZA" sz="3600" dirty="0"/>
          </a:p>
          <a:p>
            <a:r>
              <a:rPr lang="af-ZA" sz="3600" dirty="0"/>
              <a:t>My erfdeel is die </a:t>
            </a:r>
            <a:r>
              <a:rPr lang="af-ZA" sz="3600" cap="small" dirty="0"/>
              <a:t>Heer</a:t>
            </a:r>
            <a:r>
              <a:rPr lang="af-ZA" sz="3600" dirty="0"/>
              <a:t>, my </a:t>
            </a:r>
            <a:r>
              <a:rPr lang="af-ZA" sz="3600" dirty="0" err="1"/>
              <a:t>vreugdebeker</a:t>
            </a:r>
            <a:r>
              <a:rPr lang="af-ZA" sz="3600" dirty="0"/>
              <a:t>,</a:t>
            </a:r>
            <a:endParaRPr lang="en-ZA" sz="3600" dirty="0"/>
          </a:p>
          <a:p>
            <a:r>
              <a:rPr lang="af-ZA" sz="3600" dirty="0"/>
              <a:t>my lot is in sy hand vir ewig seker.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2320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6632"/>
            <a:ext cx="849694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2:6</a:t>
            </a:r>
          </a:p>
          <a:p>
            <a:endParaRPr lang="en-ZA" sz="3600" dirty="0"/>
          </a:p>
          <a:p>
            <a:r>
              <a:rPr lang="af-ZA" sz="3600" dirty="0"/>
              <a:t>Kom, dien die </a:t>
            </a:r>
            <a:r>
              <a:rPr lang="af-ZA" sz="3600" dirty="0" smtClean="0"/>
              <a:t>H</a:t>
            </a:r>
            <a:r>
              <a:rPr lang="af-ZA" sz="2800" dirty="0" smtClean="0"/>
              <a:t>EER</a:t>
            </a:r>
            <a:r>
              <a:rPr lang="af-ZA" sz="3200" dirty="0" smtClean="0"/>
              <a:t> </a:t>
            </a:r>
            <a:r>
              <a:rPr lang="af-ZA" sz="3600" dirty="0"/>
              <a:t>en wees in Hom verblyd </a:t>
            </a:r>
            <a:endParaRPr lang="en-ZA" sz="3600" dirty="0"/>
          </a:p>
          <a:p>
            <a:r>
              <a:rPr lang="af-ZA" sz="3600" dirty="0"/>
              <a:t>met blydskap wat Hom huldig as die </a:t>
            </a:r>
            <a:r>
              <a:rPr lang="af-ZA" sz="3600" dirty="0" smtClean="0"/>
              <a:t>H</a:t>
            </a:r>
            <a:r>
              <a:rPr lang="af-ZA" sz="2800" dirty="0" smtClean="0"/>
              <a:t>EER</a:t>
            </a:r>
            <a:r>
              <a:rPr lang="af-ZA" sz="3600" dirty="0" smtClean="0"/>
              <a:t>, </a:t>
            </a:r>
            <a:endParaRPr lang="en-ZA" sz="3600" dirty="0"/>
          </a:p>
          <a:p>
            <a:r>
              <a:rPr lang="af-ZA" sz="3600" dirty="0"/>
              <a:t>en kus die Seun in onderworpenheid, </a:t>
            </a:r>
            <a:endParaRPr lang="en-ZA" sz="3600" dirty="0"/>
          </a:p>
          <a:p>
            <a:r>
              <a:rPr lang="af-ZA" sz="3600" dirty="0"/>
              <a:t>buig jul voor Hom met vrees en bewing neer. </a:t>
            </a:r>
            <a:endParaRPr lang="en-ZA" sz="3600" dirty="0"/>
          </a:p>
          <a:p>
            <a:r>
              <a:rPr lang="af-ZA" sz="3600" dirty="0"/>
              <a:t>Want gou kan God se </a:t>
            </a:r>
            <a:r>
              <a:rPr lang="af-ZA" sz="3600" dirty="0" smtClean="0"/>
              <a:t>gramskap* </a:t>
            </a:r>
            <a:r>
              <a:rPr lang="af-ZA" sz="3600" dirty="0"/>
              <a:t>jul verteer </a:t>
            </a:r>
          </a:p>
          <a:p>
            <a:r>
              <a:rPr lang="af-ZA" sz="3600" dirty="0"/>
              <a:t>net soos ŉ vuur, eers alte klein geag. </a:t>
            </a:r>
            <a:endParaRPr lang="en-ZA" sz="3600" dirty="0"/>
          </a:p>
          <a:p>
            <a:r>
              <a:rPr lang="af-ZA" sz="3600" dirty="0"/>
              <a:t>Welsalig wie Hom huldig as hul </a:t>
            </a:r>
            <a:r>
              <a:rPr lang="af-ZA" sz="3600" dirty="0" smtClean="0"/>
              <a:t>H</a:t>
            </a:r>
            <a:r>
              <a:rPr lang="af-ZA" sz="2800" dirty="0" smtClean="0"/>
              <a:t>EER</a:t>
            </a:r>
            <a:r>
              <a:rPr lang="af-ZA" sz="3600" dirty="0" smtClean="0"/>
              <a:t>, </a:t>
            </a:r>
            <a:endParaRPr lang="en-ZA" sz="3600" dirty="0"/>
          </a:p>
          <a:p>
            <a:r>
              <a:rPr lang="af-ZA" sz="3600" dirty="0"/>
              <a:t>wie by Hom skuil en op sy bystand wag.</a:t>
            </a:r>
            <a:endParaRPr lang="en-ZA" sz="3600" dirty="0"/>
          </a:p>
          <a:p>
            <a:r>
              <a:rPr lang="af-ZA" sz="3600" i="1" dirty="0"/>
              <a:t> </a:t>
            </a:r>
            <a:endParaRPr lang="af-ZA" sz="3600" i="1" dirty="0" smtClean="0"/>
          </a:p>
          <a:p>
            <a:r>
              <a:rPr lang="af-ZA" sz="2400" i="1" dirty="0" smtClean="0"/>
              <a:t>*gramskap: woede, toorn</a:t>
            </a:r>
            <a:endParaRPr lang="en-ZA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069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60869"/>
            <a:ext cx="86044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16:3</a:t>
            </a:r>
          </a:p>
          <a:p>
            <a:endParaRPr lang="en-ZA" sz="3600" dirty="0"/>
          </a:p>
          <a:p>
            <a:r>
              <a:rPr lang="af-ZA" sz="3600" dirty="0"/>
              <a:t>My erfdeel hier op aard’ is mooi vir my</a:t>
            </a:r>
            <a:r>
              <a:rPr lang="af-ZA" sz="3600" dirty="0" smtClean="0"/>
              <a:t>;</a:t>
            </a:r>
          </a:p>
          <a:p>
            <a:r>
              <a:rPr lang="af-ZA" sz="3600" dirty="0" smtClean="0"/>
              <a:t>so </a:t>
            </a:r>
            <a:r>
              <a:rPr lang="af-ZA" sz="3600" dirty="0"/>
              <a:t>lieflik uitgemeet die skoonste streke</a:t>
            </a:r>
            <a:r>
              <a:rPr lang="af-ZA" sz="3600" dirty="0" smtClean="0"/>
              <a:t>.</a:t>
            </a:r>
            <a:endParaRPr lang="en-ZA" sz="3600" dirty="0"/>
          </a:p>
          <a:p>
            <a:r>
              <a:rPr lang="af-ZA" sz="3600" dirty="0"/>
              <a:t>Ek loof die </a:t>
            </a:r>
            <a:r>
              <a:rPr lang="af-ZA" sz="3600" cap="small" dirty="0"/>
              <a:t>Heer</a:t>
            </a:r>
            <a:r>
              <a:rPr lang="af-ZA" sz="3600" dirty="0"/>
              <a:t> wat deur sy raad my lei;</a:t>
            </a:r>
            <a:endParaRPr lang="en-ZA" sz="3600" dirty="0"/>
          </a:p>
          <a:p>
            <a:r>
              <a:rPr lang="af-ZA" sz="3600" dirty="0"/>
              <a:t>selfs in die nag, bewus van my gebreke,	</a:t>
            </a:r>
            <a:endParaRPr lang="en-ZA" sz="3600" dirty="0"/>
          </a:p>
          <a:p>
            <a:r>
              <a:rPr lang="af-ZA" sz="3600" dirty="0"/>
              <a:t>kom diep uit my ŉ dwingende verlange	</a:t>
            </a:r>
            <a:endParaRPr lang="en-ZA" sz="3600" dirty="0"/>
          </a:p>
          <a:p>
            <a:r>
              <a:rPr lang="af-ZA" sz="3600" dirty="0"/>
              <a:t>om God te dank in stille lofgesange.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2575099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60869"/>
            <a:ext cx="86764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16:4</a:t>
            </a:r>
          </a:p>
          <a:p>
            <a:endParaRPr lang="en-ZA" sz="3600" dirty="0"/>
          </a:p>
          <a:p>
            <a:r>
              <a:rPr lang="af-ZA" sz="3600" dirty="0"/>
              <a:t>ŉ Ydel vrees beklem my nou nie meer:	</a:t>
            </a:r>
            <a:endParaRPr lang="en-ZA" sz="3600" dirty="0"/>
          </a:p>
          <a:p>
            <a:r>
              <a:rPr lang="af-ZA" sz="3600" dirty="0"/>
              <a:t>ek stel die </a:t>
            </a:r>
            <a:r>
              <a:rPr lang="af-ZA" sz="3600" cap="small" dirty="0"/>
              <a:t>Heer</a:t>
            </a:r>
            <a:r>
              <a:rPr lang="af-ZA" sz="3600" dirty="0"/>
              <a:t> gedurig my voor oë</a:t>
            </a:r>
            <a:r>
              <a:rPr lang="af-ZA" sz="3600" dirty="0" smtClean="0"/>
              <a:t>.</a:t>
            </a:r>
            <a:endParaRPr lang="en-ZA" sz="3600" dirty="0"/>
          </a:p>
          <a:p>
            <a:r>
              <a:rPr lang="af-ZA" sz="3600" dirty="0"/>
              <a:t>My hart is bly, ek gee Hom juigend eer: </a:t>
            </a:r>
            <a:endParaRPr lang="af-ZA" sz="3600" dirty="0" smtClean="0"/>
          </a:p>
          <a:p>
            <a:r>
              <a:rPr lang="af-ZA" sz="3600" dirty="0" smtClean="0"/>
              <a:t>“</a:t>
            </a:r>
            <a:r>
              <a:rPr lang="af-ZA" sz="3600" dirty="0"/>
              <a:t>Sy regterhand sal nooit my val gedoë.”</a:t>
            </a:r>
            <a:endParaRPr lang="en-ZA" sz="3600" dirty="0"/>
          </a:p>
          <a:p>
            <a:r>
              <a:rPr lang="af-ZA" sz="3600" dirty="0"/>
              <a:t>Ook sal my vlees, as hier my stryd gestry is,</a:t>
            </a:r>
            <a:endParaRPr lang="en-ZA" sz="3600" dirty="0"/>
          </a:p>
          <a:p>
            <a:r>
              <a:rPr lang="af-ZA" sz="3600" dirty="0"/>
              <a:t>nog veilig woon, omdat die </a:t>
            </a:r>
            <a:r>
              <a:rPr lang="af-ZA" sz="3600" cap="small" dirty="0"/>
              <a:t>Heer</a:t>
            </a:r>
            <a:r>
              <a:rPr lang="af-ZA" sz="3600" dirty="0"/>
              <a:t> naby is.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420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60869"/>
            <a:ext cx="86044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16:5</a:t>
            </a:r>
          </a:p>
          <a:p>
            <a:endParaRPr lang="en-ZA" sz="3600" dirty="0"/>
          </a:p>
          <a:p>
            <a:r>
              <a:rPr lang="af-ZA" sz="3600" dirty="0"/>
              <a:t>U sal my siel nie oorgee in die dood,</a:t>
            </a:r>
            <a:endParaRPr lang="en-ZA" sz="3600" dirty="0"/>
          </a:p>
          <a:p>
            <a:r>
              <a:rPr lang="af-ZA" sz="3600" dirty="0"/>
              <a:t>my pad buig op langs skone </a:t>
            </a:r>
            <a:r>
              <a:rPr lang="af-ZA" sz="3600" dirty="0" err="1"/>
              <a:t>heuwelrye</a:t>
            </a:r>
            <a:r>
              <a:rPr lang="af-ZA" sz="3600" dirty="0"/>
              <a:t>.</a:t>
            </a:r>
            <a:endParaRPr lang="en-ZA" sz="3600" dirty="0"/>
          </a:p>
          <a:p>
            <a:r>
              <a:rPr lang="af-ZA" sz="3600" dirty="0"/>
              <a:t>U sal nie toelaat dat u gunsgenoot</a:t>
            </a:r>
            <a:endParaRPr lang="en-ZA" sz="3600" dirty="0"/>
          </a:p>
          <a:p>
            <a:r>
              <a:rPr lang="af-ZA" sz="3600" dirty="0"/>
              <a:t>verderwing sien in donker doodsvalleie.</a:t>
            </a:r>
            <a:endParaRPr lang="en-ZA" sz="3600" dirty="0"/>
          </a:p>
          <a:p>
            <a:r>
              <a:rPr lang="af-ZA" sz="3600" dirty="0"/>
              <a:t>By U is ewig vreug en volle vrede</a:t>
            </a:r>
            <a:r>
              <a:rPr lang="af-ZA" sz="3600" dirty="0" smtClean="0"/>
              <a:t>,</a:t>
            </a:r>
            <a:endParaRPr lang="en-ZA" sz="3600" dirty="0"/>
          </a:p>
          <a:p>
            <a:r>
              <a:rPr lang="af-ZA" sz="3600" dirty="0"/>
              <a:t>en in u hand ŉ snoer van lieflikhede.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213146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17:1</a:t>
            </a:r>
          </a:p>
          <a:p>
            <a:endParaRPr lang="en-ZA" sz="3600" dirty="0"/>
          </a:p>
          <a:p>
            <a:r>
              <a:rPr lang="af-ZA" sz="3600" dirty="0"/>
              <a:t>O </a:t>
            </a:r>
            <a:r>
              <a:rPr lang="af-ZA" sz="3600" cap="small" dirty="0"/>
              <a:t>Here</a:t>
            </a:r>
            <a:r>
              <a:rPr lang="af-ZA" sz="3600" dirty="0"/>
              <a:t>, wil my tog verhoor</a:t>
            </a:r>
            <a:r>
              <a:rPr lang="af-ZA" sz="3600" dirty="0" smtClean="0"/>
              <a:t>;</a:t>
            </a:r>
            <a:endParaRPr lang="en-ZA" sz="3600" dirty="0"/>
          </a:p>
          <a:p>
            <a:r>
              <a:rPr lang="af-ZA" sz="3600" dirty="0"/>
              <a:t>my saak – U weet dit – is regverdig.</a:t>
            </a:r>
            <a:endParaRPr lang="en-ZA" sz="3600" dirty="0"/>
          </a:p>
          <a:p>
            <a:r>
              <a:rPr lang="af-ZA" sz="3600" dirty="0"/>
              <a:t>En wil my smeking nou verwerdig</a:t>
            </a:r>
            <a:endParaRPr lang="en-ZA" sz="3600" dirty="0"/>
          </a:p>
          <a:p>
            <a:r>
              <a:rPr lang="af-ZA" sz="3600" dirty="0"/>
              <a:t>dat dit kan opklim in u oor.</a:t>
            </a:r>
            <a:endParaRPr lang="en-ZA" sz="3600" dirty="0"/>
          </a:p>
          <a:p>
            <a:r>
              <a:rPr lang="af-ZA" sz="3600" dirty="0"/>
              <a:t>Dit is geen valsheid as ek vra nie</a:t>
            </a:r>
            <a:r>
              <a:rPr lang="af-ZA" sz="3600" dirty="0" smtClean="0"/>
              <a:t>,</a:t>
            </a:r>
            <a:endParaRPr lang="en-ZA" sz="3600" dirty="0"/>
          </a:p>
          <a:p>
            <a:r>
              <a:rPr lang="af-ZA" sz="3600" dirty="0"/>
              <a:t>my lippe bewend in </a:t>
            </a:r>
            <a:r>
              <a:rPr lang="af-ZA" sz="3600" dirty="0" smtClean="0"/>
              <a:t>gebed:</a:t>
            </a:r>
            <a:endParaRPr lang="en-ZA" sz="3600" dirty="0"/>
          </a:p>
          <a:p>
            <a:r>
              <a:rPr lang="af-ZA" sz="3600" dirty="0"/>
              <a:t>Ag, as U maar my saak wou </a:t>
            </a:r>
            <a:r>
              <a:rPr lang="af-ZA" sz="3600" dirty="0" smtClean="0"/>
              <a:t>red,</a:t>
            </a:r>
            <a:endParaRPr lang="en-ZA" sz="3600" dirty="0"/>
          </a:p>
          <a:p>
            <a:r>
              <a:rPr lang="af-ZA" sz="3600" dirty="0"/>
              <a:t>U wat geen onreg kan verdra nie</a:t>
            </a:r>
            <a:r>
              <a:rPr lang="af-ZA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8376043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17:2</a:t>
            </a:r>
          </a:p>
          <a:p>
            <a:endParaRPr lang="en-ZA" sz="3600" dirty="0"/>
          </a:p>
          <a:p>
            <a:r>
              <a:rPr lang="af-ZA" sz="3600" dirty="0"/>
              <a:t>U weet wat in my hart is nou,</a:t>
            </a:r>
            <a:endParaRPr lang="en-ZA" sz="3600" dirty="0"/>
          </a:p>
          <a:p>
            <a:r>
              <a:rPr lang="af-ZA" sz="3600" dirty="0"/>
              <a:t>want dikwels in die stille nagte</a:t>
            </a:r>
            <a:endParaRPr lang="en-ZA" sz="3600" dirty="0"/>
          </a:p>
          <a:p>
            <a:r>
              <a:rPr lang="af-ZA" sz="3600" dirty="0"/>
              <a:t>het U my hart en my gedagte</a:t>
            </a:r>
            <a:endParaRPr lang="en-ZA" sz="3600" dirty="0"/>
          </a:p>
          <a:p>
            <a:r>
              <a:rPr lang="af-ZA" sz="3600" dirty="0"/>
              <a:t>tot in my diepste grond deurskou.</a:t>
            </a:r>
            <a:endParaRPr lang="en-ZA" sz="3600" dirty="0"/>
          </a:p>
          <a:p>
            <a:r>
              <a:rPr lang="af-ZA" sz="3600" dirty="0"/>
              <a:t>Ek sien nou helder, want u </a:t>
            </a:r>
            <a:r>
              <a:rPr lang="af-ZA" sz="3600" dirty="0" smtClean="0"/>
              <a:t>woorde</a:t>
            </a:r>
            <a:endParaRPr lang="en-ZA" sz="3600" dirty="0"/>
          </a:p>
          <a:p>
            <a:r>
              <a:rPr lang="af-ZA" sz="3600" dirty="0"/>
              <a:t>laat</a:t>
            </a:r>
            <a:r>
              <a:rPr lang="af-ZA" sz="3600" b="1" dirty="0"/>
              <a:t> </a:t>
            </a:r>
            <a:r>
              <a:rPr lang="af-ZA" sz="3600" dirty="0"/>
              <a:t>kyk my by die mens verby; </a:t>
            </a:r>
            <a:endParaRPr lang="en-ZA" sz="3600" dirty="0"/>
          </a:p>
          <a:p>
            <a:r>
              <a:rPr lang="af-ZA" sz="3600" dirty="0" err="1"/>
              <a:t>U’t</a:t>
            </a:r>
            <a:r>
              <a:rPr lang="af-ZA" sz="3600" dirty="0"/>
              <a:t> my </a:t>
            </a:r>
            <a:r>
              <a:rPr lang="af-ZA" sz="3600" dirty="0" smtClean="0"/>
              <a:t>geleer – </a:t>
            </a:r>
            <a:r>
              <a:rPr lang="af-ZA" sz="3600" dirty="0"/>
              <a:t>ek sal </a:t>
            </a:r>
            <a:r>
              <a:rPr lang="af-ZA" sz="3600" dirty="0" smtClean="0"/>
              <a:t>vermy </a:t>
            </a:r>
            <a:endParaRPr lang="af-ZA" sz="3600" dirty="0"/>
          </a:p>
          <a:p>
            <a:r>
              <a:rPr lang="af-ZA" sz="3600" dirty="0" smtClean="0"/>
              <a:t>die </a:t>
            </a:r>
            <a:r>
              <a:rPr lang="af-ZA" sz="3600" dirty="0"/>
              <a:t>pad na goddelose oorde</a:t>
            </a:r>
            <a:r>
              <a:rPr lang="af-ZA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2956510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17:3</a:t>
            </a:r>
          </a:p>
          <a:p>
            <a:endParaRPr lang="en-ZA" sz="3600" dirty="0"/>
          </a:p>
          <a:p>
            <a:r>
              <a:rPr lang="af-ZA" sz="3600" dirty="0"/>
              <a:t>My treë hou ek in u </a:t>
            </a:r>
            <a:r>
              <a:rPr lang="af-ZA" sz="3600" dirty="0" smtClean="0"/>
              <a:t>spoor,</a:t>
            </a:r>
            <a:endParaRPr lang="en-ZA" sz="3600" dirty="0"/>
          </a:p>
          <a:p>
            <a:r>
              <a:rPr lang="af-ZA" sz="3600" dirty="0"/>
              <a:t>en dat my voet nie weg sou gly nie,</a:t>
            </a:r>
            <a:endParaRPr lang="en-ZA" sz="3600" dirty="0"/>
          </a:p>
          <a:p>
            <a:r>
              <a:rPr lang="af-ZA" sz="3600" dirty="0"/>
              <a:t>is my geen helper so naby nie!</a:t>
            </a:r>
            <a:endParaRPr lang="en-ZA" sz="3600" dirty="0"/>
          </a:p>
          <a:p>
            <a:r>
              <a:rPr lang="af-ZA" sz="3600" dirty="0"/>
              <a:t>Ek roep; ag, wil my tog verhoor.</a:t>
            </a:r>
            <a:endParaRPr lang="en-ZA" sz="3600" dirty="0"/>
          </a:p>
          <a:p>
            <a:r>
              <a:rPr lang="af-ZA" sz="3600" dirty="0"/>
              <a:t>U is my redder – niemand anders!</a:t>
            </a:r>
            <a:endParaRPr lang="en-ZA" sz="3600" dirty="0"/>
          </a:p>
          <a:p>
            <a:r>
              <a:rPr lang="af-ZA" sz="3600" dirty="0"/>
              <a:t>Gee my u gunsbewyse, want	</a:t>
            </a:r>
            <a:endParaRPr lang="en-ZA" sz="3600" dirty="0"/>
          </a:p>
          <a:p>
            <a:r>
              <a:rPr lang="af-ZA" sz="3600" dirty="0"/>
              <a:t>ek skuil net by u </a:t>
            </a:r>
            <a:r>
              <a:rPr lang="af-ZA" sz="3600" dirty="0" smtClean="0"/>
              <a:t>regterhand</a:t>
            </a:r>
            <a:endParaRPr lang="en-ZA" sz="3600" dirty="0"/>
          </a:p>
          <a:p>
            <a:r>
              <a:rPr lang="af-ZA" sz="3600" dirty="0"/>
              <a:t>vir sterk en sluwe teëstanders</a:t>
            </a:r>
            <a:r>
              <a:rPr lang="af-ZA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043307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17:4</a:t>
            </a:r>
          </a:p>
          <a:p>
            <a:endParaRPr lang="en-ZA" sz="3600" dirty="0"/>
          </a:p>
          <a:p>
            <a:r>
              <a:rPr lang="af-ZA" sz="3600" dirty="0"/>
              <a:t>Net soos die appel van die oog,</a:t>
            </a:r>
            <a:endParaRPr lang="en-ZA" sz="3600" dirty="0"/>
          </a:p>
          <a:p>
            <a:r>
              <a:rPr lang="af-ZA" sz="3600" dirty="0"/>
              <a:t>bewaar my so, Getroue, Sterke</a:t>
            </a:r>
            <a:r>
              <a:rPr lang="af-ZA" sz="3600" dirty="0" smtClean="0"/>
              <a:t>!</a:t>
            </a:r>
            <a:endParaRPr lang="en-ZA" sz="3600" dirty="0"/>
          </a:p>
          <a:p>
            <a:r>
              <a:rPr lang="af-ZA" sz="3600" dirty="0"/>
              <a:t>Oordek my met u </a:t>
            </a:r>
            <a:r>
              <a:rPr lang="af-ZA" sz="3600" dirty="0" err="1"/>
              <a:t>eewge</a:t>
            </a:r>
            <a:r>
              <a:rPr lang="af-ZA" sz="3600" dirty="0"/>
              <a:t> vlerke,</a:t>
            </a:r>
            <a:endParaRPr lang="en-ZA" sz="3600" dirty="0"/>
          </a:p>
          <a:p>
            <a:r>
              <a:rPr lang="af-ZA" sz="3600" dirty="0"/>
              <a:t>met u bewaring van omhoog;</a:t>
            </a:r>
            <a:endParaRPr lang="en-ZA" sz="3600" dirty="0"/>
          </a:p>
          <a:p>
            <a:r>
              <a:rPr lang="af-ZA" sz="3600" dirty="0"/>
              <a:t>sodat die skaar wat my omring het,</a:t>
            </a:r>
            <a:endParaRPr lang="en-ZA" sz="3600" dirty="0"/>
          </a:p>
          <a:p>
            <a:r>
              <a:rPr lang="af-ZA" sz="3600" dirty="0"/>
              <a:t>vergeefs na my sal soek, </a:t>
            </a:r>
            <a:r>
              <a:rPr lang="af-ZA" sz="3600" dirty="0" err="1"/>
              <a:t>o</a:t>
            </a:r>
            <a:r>
              <a:rPr lang="af-ZA" sz="3600" dirty="0"/>
              <a:t> God,</a:t>
            </a:r>
            <a:endParaRPr lang="en-ZA" sz="3600" dirty="0"/>
          </a:p>
          <a:p>
            <a:r>
              <a:rPr lang="af-ZA" sz="3600" dirty="0"/>
              <a:t>vergeefs sal jubel oor my lot</a:t>
            </a:r>
            <a:endParaRPr lang="en-ZA" sz="3600" dirty="0"/>
          </a:p>
          <a:p>
            <a:r>
              <a:rPr lang="af-ZA" sz="3600" dirty="0"/>
              <a:t>as hul al amper my bespring het.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8753853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17:5</a:t>
            </a:r>
          </a:p>
          <a:p>
            <a:endParaRPr lang="en-ZA" sz="3600" dirty="0"/>
          </a:p>
          <a:p>
            <a:r>
              <a:rPr lang="af-ZA" sz="3600" dirty="0"/>
              <a:t>Niks wat hul meegevoel meer wek,</a:t>
            </a:r>
            <a:endParaRPr lang="en-ZA" sz="3600" dirty="0"/>
          </a:p>
          <a:p>
            <a:r>
              <a:rPr lang="af-ZA" sz="3600" dirty="0"/>
              <a:t>en niks weerhou hul trotse woorde</a:t>
            </a:r>
            <a:r>
              <a:rPr lang="af-ZA" sz="3600" dirty="0" smtClean="0"/>
              <a:t>.</a:t>
            </a:r>
            <a:endParaRPr lang="en-ZA" sz="3600" dirty="0"/>
          </a:p>
          <a:p>
            <a:r>
              <a:rPr lang="af-ZA" sz="3600" dirty="0"/>
              <a:t>Alreeds kom hul uit alle </a:t>
            </a:r>
            <a:r>
              <a:rPr lang="af-ZA" sz="3600" dirty="0" smtClean="0"/>
              <a:t>oorde</a:t>
            </a:r>
            <a:endParaRPr lang="en-ZA" sz="3600" dirty="0"/>
          </a:p>
          <a:p>
            <a:r>
              <a:rPr lang="af-ZA" sz="3600" dirty="0"/>
              <a:t>en wil ons op die grond </a:t>
            </a:r>
            <a:r>
              <a:rPr lang="af-ZA" sz="3600" dirty="0" smtClean="0"/>
              <a:t>vastrek.</a:t>
            </a:r>
            <a:endParaRPr lang="en-ZA" sz="3600" dirty="0"/>
          </a:p>
          <a:p>
            <a:r>
              <a:rPr lang="af-ZA" sz="3600" dirty="0"/>
              <a:t>Geen leeu is slimmer in sy planne</a:t>
            </a:r>
            <a:endParaRPr lang="en-ZA" sz="3600" dirty="0"/>
          </a:p>
          <a:p>
            <a:r>
              <a:rPr lang="af-ZA" sz="3600" dirty="0"/>
              <a:t>as hul wat op my lê en wag;</a:t>
            </a:r>
            <a:endParaRPr lang="en-ZA" sz="3600" dirty="0"/>
          </a:p>
          <a:p>
            <a:r>
              <a:rPr lang="af-ZA" sz="3600" dirty="0"/>
              <a:t>geen roofdier, vinnig op die jag</a:t>
            </a:r>
            <a:r>
              <a:rPr lang="af-ZA" sz="3600" dirty="0" smtClean="0"/>
              <a:t>,</a:t>
            </a:r>
            <a:endParaRPr lang="en-ZA" sz="3600" dirty="0"/>
          </a:p>
          <a:p>
            <a:r>
              <a:rPr lang="af-ZA" sz="3600" dirty="0"/>
              <a:t>is sluwer as die sluwe manne.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2890346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17:6</a:t>
            </a:r>
          </a:p>
          <a:p>
            <a:endParaRPr lang="en-ZA" sz="3600" dirty="0"/>
          </a:p>
          <a:p>
            <a:r>
              <a:rPr lang="af-ZA" sz="3600" dirty="0"/>
              <a:t>Staan op, </a:t>
            </a:r>
            <a:r>
              <a:rPr lang="af-ZA" sz="3600" dirty="0" err="1"/>
              <a:t>o</a:t>
            </a:r>
            <a:r>
              <a:rPr lang="af-ZA" sz="3600" dirty="0"/>
              <a:t> </a:t>
            </a:r>
            <a:r>
              <a:rPr lang="af-ZA" sz="3600" cap="small" dirty="0"/>
              <a:t>Heer</a:t>
            </a:r>
            <a:r>
              <a:rPr lang="af-ZA" sz="3600" dirty="0"/>
              <a:t>, en wil hul stuit!</a:t>
            </a:r>
            <a:endParaRPr lang="en-ZA" sz="3600" dirty="0"/>
          </a:p>
          <a:p>
            <a:r>
              <a:rPr lang="af-ZA" sz="3600" dirty="0"/>
              <a:t>Verlos my van die goddelose;</a:t>
            </a:r>
            <a:endParaRPr lang="en-ZA" sz="3600" dirty="0"/>
          </a:p>
          <a:p>
            <a:r>
              <a:rPr lang="af-ZA" sz="3600" dirty="0"/>
              <a:t>u hand, u swaard, laat dit die bose</a:t>
            </a:r>
            <a:endParaRPr lang="en-ZA" sz="3600" dirty="0"/>
          </a:p>
          <a:p>
            <a:r>
              <a:rPr lang="af-ZA" sz="3600" dirty="0"/>
              <a:t>terneer werp; laat hul in hul </a:t>
            </a:r>
            <a:r>
              <a:rPr lang="af-ZA" sz="3600" dirty="0" smtClean="0"/>
              <a:t>buit</a:t>
            </a:r>
            <a:endParaRPr lang="en-ZA" sz="3600" dirty="0"/>
          </a:p>
          <a:p>
            <a:r>
              <a:rPr lang="af-ZA" sz="3600" dirty="0"/>
              <a:t>u toorn as skat dra tot hul </a:t>
            </a:r>
            <a:r>
              <a:rPr lang="af-ZA" sz="3600" dirty="0" smtClean="0"/>
              <a:t>sterwe.</a:t>
            </a:r>
            <a:endParaRPr lang="en-ZA" sz="3600" dirty="0"/>
          </a:p>
          <a:p>
            <a:r>
              <a:rPr lang="af-ZA" sz="3600" dirty="0"/>
              <a:t>Laat hul dit as ŉ </a:t>
            </a:r>
            <a:r>
              <a:rPr lang="af-ZA" sz="3600" dirty="0" err="1"/>
              <a:t>sondesaad</a:t>
            </a:r>
            <a:r>
              <a:rPr lang="af-ZA" sz="3600" dirty="0"/>
              <a:t>	</a:t>
            </a:r>
            <a:endParaRPr lang="en-ZA" sz="3600" dirty="0"/>
          </a:p>
          <a:p>
            <a:r>
              <a:rPr lang="af-ZA" sz="3600" dirty="0"/>
              <a:t>weer aan hul kinders agterlaat,</a:t>
            </a:r>
            <a:endParaRPr lang="en-ZA" sz="3600" dirty="0"/>
          </a:p>
          <a:p>
            <a:r>
              <a:rPr lang="af-ZA" sz="3600" dirty="0"/>
              <a:t>wat dit húl kinders weer laat erwe.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1424999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17:7</a:t>
            </a:r>
          </a:p>
          <a:p>
            <a:endParaRPr lang="en-ZA" sz="3600" dirty="0"/>
          </a:p>
          <a:p>
            <a:r>
              <a:rPr lang="af-ZA" sz="3600" dirty="0"/>
              <a:t>ŉ Beter lot is dan my deel:</a:t>
            </a:r>
            <a:endParaRPr lang="en-ZA" sz="3600" dirty="0"/>
          </a:p>
          <a:p>
            <a:r>
              <a:rPr lang="af-ZA" sz="3600" dirty="0"/>
              <a:t>as ek ontwaak, ná my </a:t>
            </a:r>
            <a:r>
              <a:rPr lang="af-ZA" sz="3600" dirty="0" smtClean="0"/>
              <a:t>benouing*,</a:t>
            </a:r>
            <a:endParaRPr lang="en-ZA" sz="3600" dirty="0"/>
          </a:p>
          <a:p>
            <a:r>
              <a:rPr lang="af-ZA" sz="3600" dirty="0"/>
              <a:t>sal ek U sien in </a:t>
            </a:r>
            <a:r>
              <a:rPr lang="af-ZA" sz="3600" dirty="0" err="1"/>
              <a:t>klare˄</a:t>
            </a:r>
            <a:r>
              <a:rPr lang="af-ZA" sz="3600" dirty="0" err="1" smtClean="0"/>
              <a:t>aanskouing</a:t>
            </a:r>
            <a:r>
              <a:rPr lang="af-ZA" sz="3600" b="1" dirty="0" smtClean="0"/>
              <a:t>,</a:t>
            </a:r>
            <a:endParaRPr lang="en-ZA" sz="3600" dirty="0"/>
          </a:p>
          <a:p>
            <a:r>
              <a:rPr lang="af-ZA" sz="3600" dirty="0"/>
              <a:t>versadig met u beeld geheel</a:t>
            </a:r>
            <a:r>
              <a:rPr lang="af-ZA" sz="3600" dirty="0" smtClean="0"/>
              <a:t>.</a:t>
            </a:r>
          </a:p>
          <a:p>
            <a:endParaRPr lang="af-ZA" sz="2400" i="1" dirty="0" smtClean="0"/>
          </a:p>
          <a:p>
            <a:endParaRPr lang="af-ZA" sz="2400" i="1" dirty="0"/>
          </a:p>
          <a:p>
            <a:r>
              <a:rPr lang="af-ZA" sz="2400" i="1" dirty="0" smtClean="0"/>
              <a:t>*benouing: bang, beangs wees</a:t>
            </a:r>
            <a:endParaRPr lang="en-ZA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664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48680"/>
            <a:ext cx="74168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3:1</a:t>
            </a:r>
          </a:p>
          <a:p>
            <a:endParaRPr lang="en-ZA" sz="3600" dirty="0"/>
          </a:p>
          <a:p>
            <a:r>
              <a:rPr lang="af-ZA" sz="3600" dirty="0"/>
              <a:t>Hoe groei my teenparty!</a:t>
            </a:r>
            <a:endParaRPr lang="en-ZA" sz="3600" dirty="0"/>
          </a:p>
          <a:p>
            <a:r>
              <a:rPr lang="af-ZA" sz="3600" dirty="0"/>
              <a:t>Hoe dring hul naderby!</a:t>
            </a:r>
            <a:endParaRPr lang="en-ZA" sz="3600" dirty="0"/>
          </a:p>
          <a:p>
            <a:r>
              <a:rPr lang="af-ZA" sz="3600" dirty="0"/>
              <a:t>Ek hoor al hoe hul laster:</a:t>
            </a:r>
            <a:endParaRPr lang="en-ZA" sz="3600" dirty="0"/>
          </a:p>
          <a:p>
            <a:r>
              <a:rPr lang="af-ZA" sz="3600" dirty="0"/>
              <a:t>“Hy het geen heil by God.”</a:t>
            </a:r>
            <a:endParaRPr lang="en-ZA" sz="3600" dirty="0"/>
          </a:p>
          <a:p>
            <a:r>
              <a:rPr lang="af-ZA" sz="3600" dirty="0"/>
              <a:t>Hul hoon my met hul spot</a:t>
            </a:r>
            <a:endParaRPr lang="en-ZA" sz="3600" dirty="0"/>
          </a:p>
          <a:p>
            <a:r>
              <a:rPr lang="af-ZA" sz="3600" dirty="0"/>
              <a:t>en keer my altyd vaster</a:t>
            </a:r>
            <a:r>
              <a:rPr lang="af-ZA" sz="3600" dirty="0" smtClean="0"/>
              <a:t>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069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18:1</a:t>
            </a:r>
          </a:p>
          <a:p>
            <a:endParaRPr lang="en-ZA" sz="3600" dirty="0"/>
          </a:p>
          <a:p>
            <a:r>
              <a:rPr lang="af-ZA" sz="3600" dirty="0"/>
              <a:t>Ek het U hartlik lief, </a:t>
            </a:r>
            <a:r>
              <a:rPr lang="af-ZA" sz="3600" dirty="0" err="1"/>
              <a:t>o</a:t>
            </a:r>
            <a:r>
              <a:rPr lang="af-ZA" sz="3600" dirty="0"/>
              <a:t> </a:t>
            </a:r>
            <a:r>
              <a:rPr lang="af-ZA" sz="3600" cap="small" dirty="0"/>
              <a:t>Heer</a:t>
            </a:r>
            <a:r>
              <a:rPr lang="af-ZA" sz="3600" dirty="0"/>
              <a:t>!</a:t>
            </a:r>
            <a:endParaRPr lang="en-ZA" sz="3600" dirty="0"/>
          </a:p>
          <a:p>
            <a:r>
              <a:rPr lang="af-ZA" sz="3600" dirty="0"/>
              <a:t>U is my sterkte, my verweer. 	</a:t>
            </a:r>
            <a:endParaRPr lang="en-ZA" sz="3600" dirty="0"/>
          </a:p>
          <a:p>
            <a:r>
              <a:rPr lang="af-ZA" sz="3600" dirty="0"/>
              <a:t>Die </a:t>
            </a:r>
            <a:r>
              <a:rPr lang="af-ZA" sz="3600" cap="small" dirty="0" err="1"/>
              <a:t>Heer</a:t>
            </a:r>
            <a:r>
              <a:rPr lang="af-ZA" sz="3600" dirty="0" err="1"/>
              <a:t>’s</a:t>
            </a:r>
            <a:r>
              <a:rPr lang="af-ZA" sz="3600" dirty="0"/>
              <a:t> my rots, my vesting sterk,</a:t>
            </a:r>
            <a:endParaRPr lang="en-ZA" sz="3600" dirty="0"/>
          </a:p>
          <a:p>
            <a:r>
              <a:rPr lang="af-ZA" sz="3600" dirty="0"/>
              <a:t>my redder wat my heil bewerk,</a:t>
            </a:r>
            <a:endParaRPr lang="en-ZA" sz="3600" dirty="0"/>
          </a:p>
          <a:p>
            <a:r>
              <a:rPr lang="af-ZA" sz="3600" dirty="0"/>
              <a:t>my rots wanneer die stormwind huil,</a:t>
            </a:r>
            <a:endParaRPr lang="en-ZA" sz="3600" dirty="0"/>
          </a:p>
          <a:p>
            <a:r>
              <a:rPr lang="af-ZA" sz="3600" dirty="0"/>
              <a:t>my skild, die weerkrag van my heil,</a:t>
            </a:r>
            <a:endParaRPr lang="en-ZA" sz="3600" dirty="0"/>
          </a:p>
          <a:p>
            <a:r>
              <a:rPr lang="af-ZA" sz="3600" dirty="0"/>
              <a:t>my vesting op die </a:t>
            </a:r>
            <a:r>
              <a:rPr lang="af-ZA" sz="3600" dirty="0" err="1"/>
              <a:t>bergkrans</a:t>
            </a:r>
            <a:r>
              <a:rPr lang="af-ZA" sz="3600" dirty="0"/>
              <a:t> steil,</a:t>
            </a:r>
            <a:endParaRPr lang="en-ZA" sz="3600" dirty="0"/>
          </a:p>
          <a:p>
            <a:r>
              <a:rPr lang="af-ZA" sz="3600" dirty="0"/>
              <a:t>by wie ek vas en veilig skuil.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6561496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5859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18:2</a:t>
            </a:r>
          </a:p>
          <a:p>
            <a:endParaRPr lang="en-ZA" sz="3600" dirty="0"/>
          </a:p>
          <a:p>
            <a:r>
              <a:rPr lang="af-ZA" sz="3600" dirty="0"/>
              <a:t>Tot U, van wie my lofsang is,</a:t>
            </a:r>
            <a:endParaRPr lang="en-ZA" sz="3600" dirty="0"/>
          </a:p>
          <a:p>
            <a:r>
              <a:rPr lang="af-ZA" sz="3600" dirty="0"/>
              <a:t>roep ek in my bekommernis	</a:t>
            </a:r>
            <a:endParaRPr lang="en-ZA" sz="3600" dirty="0"/>
          </a:p>
          <a:p>
            <a:r>
              <a:rPr lang="af-ZA" sz="3600" dirty="0"/>
              <a:t>en – van my vyand word ek vry!</a:t>
            </a:r>
            <a:endParaRPr lang="en-ZA" sz="3600" dirty="0"/>
          </a:p>
          <a:p>
            <a:r>
              <a:rPr lang="af-ZA" sz="3600" dirty="0"/>
              <a:t>Want bande van die dood het my</a:t>
            </a:r>
            <a:endParaRPr lang="en-ZA" sz="3600" dirty="0"/>
          </a:p>
          <a:p>
            <a:r>
              <a:rPr lang="af-ZA" sz="3600" dirty="0"/>
              <a:t>omring en strome van verderf,</a:t>
            </a:r>
            <a:endParaRPr lang="en-ZA" sz="3600" dirty="0"/>
          </a:p>
          <a:p>
            <a:r>
              <a:rPr lang="af-ZA" sz="3600" dirty="0"/>
              <a:t>wat aanstorm uit die donker wyk</a:t>
            </a:r>
            <a:endParaRPr lang="en-ZA" sz="3600" dirty="0"/>
          </a:p>
          <a:p>
            <a:r>
              <a:rPr lang="af-ZA" sz="3600" dirty="0"/>
              <a:t>van kuil en graf en doderyk,</a:t>
            </a:r>
            <a:endParaRPr lang="en-ZA" sz="3600" dirty="0"/>
          </a:p>
          <a:p>
            <a:r>
              <a:rPr lang="af-ZA" sz="3600" dirty="0"/>
              <a:t>met kwellings waar die hart by sterf.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965235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18:3</a:t>
            </a:r>
          </a:p>
          <a:p>
            <a:endParaRPr lang="en-ZA" sz="3600" dirty="0"/>
          </a:p>
          <a:p>
            <a:r>
              <a:rPr lang="af-ZA" sz="3600" dirty="0"/>
              <a:t>Benoud het ek tot U gevlug</a:t>
            </a:r>
            <a:r>
              <a:rPr lang="af-ZA" sz="3600" dirty="0" smtClean="0"/>
              <a:t>;</a:t>
            </a:r>
            <a:endParaRPr lang="en-ZA" sz="3600" dirty="0"/>
          </a:p>
          <a:p>
            <a:r>
              <a:rPr lang="af-ZA" sz="3600" dirty="0"/>
              <a:t>na U geroep met sware sug</a:t>
            </a:r>
            <a:r>
              <a:rPr lang="af-ZA" sz="3600" dirty="0" smtClean="0"/>
              <a:t>; </a:t>
            </a:r>
            <a:endParaRPr lang="en-ZA" sz="3600" dirty="0"/>
          </a:p>
          <a:p>
            <a:r>
              <a:rPr lang="af-ZA" sz="3600" dirty="0"/>
              <a:t>ek het in doodsangs uitgebreek</a:t>
            </a:r>
            <a:endParaRPr lang="en-ZA" sz="3600" dirty="0"/>
          </a:p>
          <a:p>
            <a:r>
              <a:rPr lang="af-ZA" sz="3600" dirty="0"/>
              <a:t>en God, my God, om hulp gesmeek.</a:t>
            </a:r>
            <a:endParaRPr lang="en-ZA" sz="3600" dirty="0"/>
          </a:p>
          <a:p>
            <a:r>
              <a:rPr lang="af-ZA" sz="3600" dirty="0"/>
              <a:t>Hy het geluister, my verhoor:</a:t>
            </a:r>
            <a:endParaRPr lang="en-ZA" sz="3600" dirty="0"/>
          </a:p>
          <a:p>
            <a:r>
              <a:rPr lang="af-ZA" sz="3600" dirty="0"/>
              <a:t>my stem het luid omhooggerys,</a:t>
            </a:r>
            <a:endParaRPr lang="en-ZA" sz="3600" dirty="0"/>
          </a:p>
          <a:p>
            <a:r>
              <a:rPr lang="af-ZA" sz="3600" dirty="0"/>
              <a:t>het deurgedring in sy paleis,</a:t>
            </a:r>
            <a:endParaRPr lang="en-ZA" sz="3600" dirty="0"/>
          </a:p>
          <a:p>
            <a:r>
              <a:rPr lang="af-ZA" sz="3600" dirty="0"/>
              <a:t>en opgeklim tot in sy oor.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2745611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18:4</a:t>
            </a:r>
          </a:p>
          <a:p>
            <a:endParaRPr lang="en-ZA" sz="3600" dirty="0"/>
          </a:p>
          <a:p>
            <a:r>
              <a:rPr lang="af-ZA" sz="3600" dirty="0"/>
              <a:t>Toe het die aard' se ingewand,</a:t>
            </a:r>
            <a:endParaRPr lang="en-ZA" sz="3600" dirty="0"/>
          </a:p>
          <a:p>
            <a:r>
              <a:rPr lang="af-ZA" sz="3600" dirty="0"/>
              <a:t>die berge in hul vaste stand</a:t>
            </a:r>
            <a:endParaRPr lang="en-ZA" sz="3600" dirty="0"/>
          </a:p>
          <a:p>
            <a:r>
              <a:rPr lang="af-ZA" sz="3600" dirty="0"/>
              <a:t>gebeef, gesidder skrik-verras,</a:t>
            </a:r>
            <a:endParaRPr lang="en-ZA" sz="3600" dirty="0"/>
          </a:p>
          <a:p>
            <a:r>
              <a:rPr lang="af-ZA" sz="3600" dirty="0"/>
              <a:t>omdat die </a:t>
            </a:r>
            <a:r>
              <a:rPr lang="af-ZA" sz="3600" cap="small" dirty="0"/>
              <a:t>Here</a:t>
            </a:r>
            <a:r>
              <a:rPr lang="af-ZA" sz="3600" dirty="0"/>
              <a:t> toornig was.</a:t>
            </a:r>
            <a:endParaRPr lang="en-ZA" sz="3600" dirty="0"/>
          </a:p>
          <a:p>
            <a:r>
              <a:rPr lang="af-ZA" sz="3600" dirty="0"/>
              <a:t>Rook uit sy neus het opgegaan</a:t>
            </a:r>
            <a:r>
              <a:rPr lang="af-ZA" sz="3600" dirty="0" smtClean="0"/>
              <a:t>,</a:t>
            </a:r>
            <a:endParaRPr lang="en-ZA" sz="3600" dirty="0"/>
          </a:p>
          <a:p>
            <a:r>
              <a:rPr lang="af-ZA" sz="3600" dirty="0"/>
              <a:t>vuur wat verteer na alle kant</a:t>
            </a:r>
            <a:endParaRPr lang="en-ZA" sz="3600" dirty="0"/>
          </a:p>
          <a:p>
            <a:r>
              <a:rPr lang="af-ZA" sz="3600" dirty="0"/>
              <a:t>het uit sy lippe voortgebrand,</a:t>
            </a:r>
            <a:endParaRPr lang="en-ZA" sz="3600" dirty="0"/>
          </a:p>
          <a:p>
            <a:r>
              <a:rPr lang="af-ZA" sz="3600" dirty="0"/>
              <a:t>en </a:t>
            </a:r>
            <a:r>
              <a:rPr lang="af-ZA" sz="3600" dirty="0" err="1"/>
              <a:t>kolegloed</a:t>
            </a:r>
            <a:r>
              <a:rPr lang="af-ZA" sz="3600" dirty="0"/>
              <a:t> het uitgeslaan.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7184291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18:5</a:t>
            </a:r>
          </a:p>
          <a:p>
            <a:endParaRPr lang="en-ZA" sz="3600" dirty="0"/>
          </a:p>
          <a:p>
            <a:r>
              <a:rPr lang="af-ZA" sz="3600" dirty="0"/>
              <a:t>Die hemel het ontsag betuig</a:t>
            </a:r>
            <a:endParaRPr lang="en-ZA" sz="3600" dirty="0"/>
          </a:p>
          <a:p>
            <a:r>
              <a:rPr lang="af-ZA" sz="3600" dirty="0"/>
              <a:t>en by Gods </a:t>
            </a:r>
            <a:r>
              <a:rPr lang="af-ZA" sz="3600" dirty="0" err="1"/>
              <a:t>neervaart</a:t>
            </a:r>
            <a:r>
              <a:rPr lang="af-ZA" sz="3600" dirty="0"/>
              <a:t> neergebuig;</a:t>
            </a:r>
            <a:endParaRPr lang="en-ZA" sz="3600" dirty="0"/>
          </a:p>
          <a:p>
            <a:r>
              <a:rPr lang="af-ZA" sz="3600" dirty="0"/>
              <a:t>en donkerheid van watervloed,</a:t>
            </a:r>
            <a:endParaRPr lang="en-ZA" sz="3600" dirty="0"/>
          </a:p>
          <a:p>
            <a:r>
              <a:rPr lang="af-ZA" sz="3600" dirty="0"/>
              <a:t>ŉ </a:t>
            </a:r>
            <a:r>
              <a:rPr lang="af-ZA" sz="3600" dirty="0" err="1"/>
              <a:t>onweersnag</a:t>
            </a:r>
            <a:r>
              <a:rPr lang="af-ZA" sz="3600" dirty="0"/>
              <a:t> was om sy voet. </a:t>
            </a:r>
            <a:endParaRPr lang="en-ZA" sz="3600" dirty="0"/>
          </a:p>
          <a:p>
            <a:r>
              <a:rPr lang="af-ZA" sz="3600" dirty="0"/>
              <a:t>ŉ </a:t>
            </a:r>
            <a:r>
              <a:rPr lang="af-ZA" sz="3600" dirty="0" err="1"/>
              <a:t>Gérub</a:t>
            </a:r>
            <a:r>
              <a:rPr lang="af-ZA" sz="3600" dirty="0"/>
              <a:t> was sy </a:t>
            </a:r>
            <a:r>
              <a:rPr lang="af-ZA" sz="3600" dirty="0" err="1"/>
              <a:t>oorlogswa</a:t>
            </a:r>
            <a:r>
              <a:rPr lang="af-ZA" sz="3600" dirty="0"/>
              <a:t>.</a:t>
            </a:r>
            <a:endParaRPr lang="en-ZA" sz="3600" dirty="0"/>
          </a:p>
          <a:p>
            <a:r>
              <a:rPr lang="af-ZA" sz="3600" dirty="0"/>
              <a:t>Hy het gevlieg en aangesweef</a:t>
            </a:r>
            <a:endParaRPr lang="en-ZA" sz="3600" dirty="0"/>
          </a:p>
          <a:p>
            <a:r>
              <a:rPr lang="af-ZA" sz="3600" dirty="0"/>
              <a:t>– terwyl dit om Hom skud en beef –</a:t>
            </a:r>
            <a:endParaRPr lang="en-ZA" sz="3600" dirty="0"/>
          </a:p>
          <a:p>
            <a:r>
              <a:rPr lang="af-ZA" sz="3600" dirty="0"/>
              <a:t>op vleuels van die wind gedra.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070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18:6</a:t>
            </a:r>
          </a:p>
          <a:p>
            <a:endParaRPr lang="en-ZA" sz="3600" dirty="0"/>
          </a:p>
          <a:p>
            <a:r>
              <a:rPr lang="af-ZA" sz="3600" dirty="0"/>
              <a:t>Die donker hemel was sy hut, </a:t>
            </a:r>
            <a:endParaRPr lang="en-ZA" sz="3600" dirty="0"/>
          </a:p>
          <a:p>
            <a:r>
              <a:rPr lang="af-ZA" sz="3600" dirty="0"/>
              <a:t>die donker nag het Hom beskut</a:t>
            </a:r>
            <a:r>
              <a:rPr lang="af-ZA" sz="3600" dirty="0" smtClean="0"/>
              <a:t>:</a:t>
            </a:r>
            <a:endParaRPr lang="en-ZA" sz="3600" dirty="0"/>
          </a:p>
          <a:p>
            <a:r>
              <a:rPr lang="af-ZA" sz="3600" dirty="0"/>
              <a:t>in waterduisternis alom</a:t>
            </a:r>
            <a:endParaRPr lang="en-ZA" sz="3600" dirty="0"/>
          </a:p>
          <a:p>
            <a:r>
              <a:rPr lang="af-ZA" sz="3600" dirty="0"/>
              <a:t>en diktes van die wolkkolom.</a:t>
            </a:r>
            <a:endParaRPr lang="en-ZA" sz="3600" dirty="0"/>
          </a:p>
          <a:p>
            <a:r>
              <a:rPr lang="af-ZA" sz="3600" dirty="0"/>
              <a:t>Deur glanse voor Hom, om Hom heen,</a:t>
            </a:r>
            <a:endParaRPr lang="en-ZA" sz="3600" dirty="0"/>
          </a:p>
          <a:p>
            <a:r>
              <a:rPr lang="af-ZA" sz="3600" dirty="0"/>
              <a:t>sy </a:t>
            </a:r>
            <a:r>
              <a:rPr lang="af-ZA" sz="3600" dirty="0" err="1"/>
              <a:t>gloriewese</a:t>
            </a:r>
            <a:r>
              <a:rPr lang="af-ZA" sz="3600" dirty="0"/>
              <a:t> gans oordek</a:t>
            </a:r>
            <a:r>
              <a:rPr lang="af-ZA" sz="3600" dirty="0" smtClean="0"/>
              <a:t>,</a:t>
            </a:r>
            <a:endParaRPr lang="en-ZA" sz="3600" dirty="0"/>
          </a:p>
          <a:p>
            <a:r>
              <a:rPr lang="af-ZA" sz="3600" dirty="0"/>
              <a:t>het swaar sy wolk verbygetrek</a:t>
            </a:r>
            <a:endParaRPr lang="en-ZA" sz="3600" dirty="0"/>
          </a:p>
          <a:p>
            <a:r>
              <a:rPr lang="af-ZA" sz="3600" dirty="0"/>
              <a:t>met onweersvuur en haelsteen.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947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18:7</a:t>
            </a:r>
          </a:p>
          <a:p>
            <a:endParaRPr lang="en-ZA" sz="3600" dirty="0"/>
          </a:p>
          <a:p>
            <a:r>
              <a:rPr lang="af-ZA" sz="3600" dirty="0"/>
              <a:t>Die </a:t>
            </a:r>
            <a:r>
              <a:rPr lang="af-ZA" sz="3600" cap="small" dirty="0" err="1"/>
              <a:t>H</a:t>
            </a:r>
            <a:r>
              <a:rPr lang="af-ZA" sz="2800" cap="small" dirty="0" err="1"/>
              <a:t>EER</a:t>
            </a:r>
            <a:r>
              <a:rPr lang="af-ZA" sz="3600" cap="small" dirty="0" err="1"/>
              <a:t>‘</a:t>
            </a:r>
            <a:r>
              <a:rPr lang="af-ZA" sz="3600" dirty="0" err="1"/>
              <a:t>t</a:t>
            </a:r>
            <a:r>
              <a:rPr lang="af-ZA" sz="3600" dirty="0"/>
              <a:t> laat dreun die hemel oor, </a:t>
            </a:r>
            <a:endParaRPr lang="en-ZA" sz="3600" dirty="0"/>
          </a:p>
          <a:p>
            <a:r>
              <a:rPr lang="af-ZA" sz="3600" dirty="0"/>
              <a:t>die hoogste God sy stem laat hoor,</a:t>
            </a:r>
            <a:endParaRPr lang="en-ZA" sz="3600" dirty="0"/>
          </a:p>
          <a:p>
            <a:r>
              <a:rPr lang="af-ZA" sz="3600" dirty="0"/>
              <a:t>sy stem mét vuur en haelsteen,</a:t>
            </a:r>
            <a:endParaRPr lang="en-ZA" sz="3600" dirty="0"/>
          </a:p>
          <a:p>
            <a:r>
              <a:rPr lang="af-ZA" sz="3600" dirty="0"/>
              <a:t>die drie tesaam en wild deureen.</a:t>
            </a:r>
            <a:endParaRPr lang="en-ZA" sz="3600" dirty="0"/>
          </a:p>
          <a:p>
            <a:r>
              <a:rPr lang="af-ZA" sz="3600" dirty="0"/>
              <a:t>Hy het sy pyle uitgestuur</a:t>
            </a:r>
            <a:endParaRPr lang="en-ZA" sz="3600" dirty="0"/>
          </a:p>
          <a:p>
            <a:r>
              <a:rPr lang="af-ZA" sz="3600" dirty="0"/>
              <a:t>en húl verstrooi wat my beveg,</a:t>
            </a:r>
            <a:endParaRPr lang="en-ZA" sz="3600" dirty="0"/>
          </a:p>
          <a:p>
            <a:r>
              <a:rPr lang="af-ZA" sz="3600" dirty="0"/>
              <a:t>sy weerlig deur hul heen </a:t>
            </a:r>
            <a:r>
              <a:rPr lang="af-ZA" sz="3600" dirty="0" smtClean="0"/>
              <a:t>gevleg</a:t>
            </a:r>
            <a:endParaRPr lang="en-ZA" sz="3600" dirty="0"/>
          </a:p>
          <a:p>
            <a:r>
              <a:rPr lang="af-ZA" sz="3600" dirty="0"/>
              <a:t>en hul verwar in onheilsuur.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80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6632"/>
            <a:ext cx="867645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18:8</a:t>
            </a:r>
          </a:p>
          <a:p>
            <a:endParaRPr lang="en-ZA" sz="3600" dirty="0"/>
          </a:p>
          <a:p>
            <a:r>
              <a:rPr lang="af-ZA" sz="3600" dirty="0"/>
              <a:t>In beddings waar die waters loop,</a:t>
            </a:r>
            <a:endParaRPr lang="en-ZA" sz="3600" dirty="0"/>
          </a:p>
          <a:p>
            <a:r>
              <a:rPr lang="af-ZA" sz="3600" dirty="0"/>
              <a:t>raak rotse tot hul wortels oop.</a:t>
            </a:r>
            <a:endParaRPr lang="en-ZA" sz="3600" dirty="0"/>
          </a:p>
          <a:p>
            <a:r>
              <a:rPr lang="af-ZA" sz="3600" dirty="0"/>
              <a:t>Die see wyk uit sy stille skoot</a:t>
            </a:r>
            <a:endParaRPr lang="en-ZA" sz="3600" dirty="0"/>
          </a:p>
          <a:p>
            <a:r>
              <a:rPr lang="af-ZA" sz="3600" dirty="0"/>
              <a:t>en spoel die aardfondasie bloot</a:t>
            </a:r>
            <a:r>
              <a:rPr lang="af-ZA" sz="3600" dirty="0" smtClean="0"/>
              <a:t>.</a:t>
            </a:r>
            <a:endParaRPr lang="en-ZA" sz="3600" dirty="0"/>
          </a:p>
          <a:p>
            <a:r>
              <a:rPr lang="af-ZA" sz="3600" dirty="0" err="1"/>
              <a:t>So‘t</a:t>
            </a:r>
            <a:r>
              <a:rPr lang="af-ZA" sz="3600" dirty="0"/>
              <a:t> God die wêreld, stomverbaas,</a:t>
            </a:r>
            <a:endParaRPr lang="en-ZA" sz="3600" dirty="0"/>
          </a:p>
          <a:p>
            <a:r>
              <a:rPr lang="af-ZA" sz="3600" dirty="0"/>
              <a:t>laat sidder vir sy dreigement,	</a:t>
            </a:r>
            <a:endParaRPr lang="en-ZA" sz="3600" dirty="0"/>
          </a:p>
          <a:p>
            <a:r>
              <a:rPr lang="af-ZA" sz="3600" dirty="0"/>
              <a:t>Hom bulderend omlaag gewend</a:t>
            </a:r>
            <a:endParaRPr lang="en-ZA" sz="3600" dirty="0"/>
          </a:p>
          <a:p>
            <a:r>
              <a:rPr lang="af-ZA" sz="3600" dirty="0"/>
              <a:t>as Hy ŉ storm van </a:t>
            </a:r>
            <a:r>
              <a:rPr lang="af-ZA" sz="3600" dirty="0" smtClean="0"/>
              <a:t>gramskap* </a:t>
            </a:r>
            <a:r>
              <a:rPr lang="af-ZA" sz="3600" dirty="0"/>
              <a:t>blaas</a:t>
            </a:r>
            <a:r>
              <a:rPr lang="af-ZA" sz="3600" dirty="0" smtClean="0"/>
              <a:t>.</a:t>
            </a:r>
          </a:p>
          <a:p>
            <a:endParaRPr lang="af-ZA" sz="3600" dirty="0"/>
          </a:p>
          <a:p>
            <a:r>
              <a:rPr lang="af-ZA" sz="2400" i="1" dirty="0"/>
              <a:t>*gramskap: woede, </a:t>
            </a:r>
            <a:r>
              <a:rPr lang="af-ZA" sz="2400" i="1" dirty="0" smtClean="0"/>
              <a:t>toorn</a:t>
            </a:r>
            <a:endParaRPr lang="en-ZA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606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18:9</a:t>
            </a:r>
          </a:p>
          <a:p>
            <a:endParaRPr lang="en-ZA" sz="3600" dirty="0"/>
          </a:p>
          <a:p>
            <a:r>
              <a:rPr lang="af-ZA" sz="3600" dirty="0"/>
              <a:t>Sy hand het Hy van bo gestrek,</a:t>
            </a:r>
            <a:endParaRPr lang="en-ZA" sz="3600" dirty="0"/>
          </a:p>
          <a:p>
            <a:r>
              <a:rPr lang="af-ZA" sz="3600" dirty="0"/>
              <a:t>gegryp, uit dieptes my getrek,</a:t>
            </a:r>
            <a:endParaRPr lang="en-ZA" sz="3600" dirty="0"/>
          </a:p>
          <a:p>
            <a:r>
              <a:rPr lang="af-ZA" sz="3600" dirty="0"/>
              <a:t>my vyande, te sterk vir my,</a:t>
            </a:r>
            <a:endParaRPr lang="en-ZA" sz="3600" dirty="0"/>
          </a:p>
          <a:p>
            <a:r>
              <a:rPr lang="af-ZA" sz="3600" dirty="0"/>
              <a:t>beteuel in hul </a:t>
            </a:r>
            <a:r>
              <a:rPr lang="af-ZA" sz="3600" dirty="0" smtClean="0"/>
              <a:t>raserny.</a:t>
            </a:r>
            <a:endParaRPr lang="en-ZA" sz="3600" dirty="0"/>
          </a:p>
          <a:p>
            <a:r>
              <a:rPr lang="af-ZA" sz="3600" dirty="0" err="1"/>
              <a:t>Hul‘t</a:t>
            </a:r>
            <a:r>
              <a:rPr lang="af-ZA" sz="3600" dirty="0"/>
              <a:t> aangestorm. ŉ Dag van nood!</a:t>
            </a:r>
            <a:endParaRPr lang="en-ZA" sz="3600" dirty="0"/>
          </a:p>
          <a:p>
            <a:r>
              <a:rPr lang="af-ZA" sz="3600" dirty="0"/>
              <a:t>Maar God, my helper, was naby;</a:t>
            </a:r>
            <a:endParaRPr lang="en-ZA" sz="3600" dirty="0"/>
          </a:p>
          <a:p>
            <a:r>
              <a:rPr lang="af-ZA" sz="3600" dirty="0"/>
              <a:t>in ruimtes is ek uitgelei,</a:t>
            </a:r>
            <a:endParaRPr lang="en-ZA" sz="3600" dirty="0"/>
          </a:p>
          <a:p>
            <a:r>
              <a:rPr lang="af-ZA" sz="3600" dirty="0"/>
              <a:t>want sy </a:t>
            </a:r>
            <a:r>
              <a:rPr lang="af-ZA" sz="3600" dirty="0" err="1"/>
              <a:t>behae˄in</a:t>
            </a:r>
            <a:r>
              <a:rPr lang="af-ZA" sz="3600" dirty="0"/>
              <a:t> my was groot.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237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18:10</a:t>
            </a:r>
          </a:p>
          <a:p>
            <a:endParaRPr lang="en-ZA" sz="3600" dirty="0"/>
          </a:p>
          <a:p>
            <a:r>
              <a:rPr lang="af-ZA" sz="3600" dirty="0"/>
              <a:t>Die </a:t>
            </a:r>
            <a:r>
              <a:rPr lang="af-ZA" sz="3600" cap="small" dirty="0" err="1"/>
              <a:t>Heer</a:t>
            </a:r>
            <a:r>
              <a:rPr lang="af-ZA" sz="3600" dirty="0" err="1"/>
              <a:t>'t</a:t>
            </a:r>
            <a:r>
              <a:rPr lang="af-ZA" sz="3600" dirty="0"/>
              <a:t> my ondanks hul geweld</a:t>
            </a:r>
            <a:r>
              <a:rPr lang="af-ZA" sz="3600" dirty="0" smtClean="0"/>
              <a:t>,</a:t>
            </a:r>
            <a:endParaRPr lang="en-ZA" sz="3600" dirty="0"/>
          </a:p>
          <a:p>
            <a:r>
              <a:rPr lang="af-ZA" sz="3600" dirty="0"/>
              <a:t>na my geregtigheid vergeld;</a:t>
            </a:r>
            <a:endParaRPr lang="en-ZA" sz="3600" dirty="0"/>
          </a:p>
          <a:p>
            <a:r>
              <a:rPr lang="af-ZA" sz="3600" dirty="0"/>
              <a:t>en na die reinheid van my hand</a:t>
            </a:r>
            <a:endParaRPr lang="en-ZA" sz="3600" dirty="0"/>
          </a:p>
          <a:p>
            <a:r>
              <a:rPr lang="af-ZA" sz="3600" dirty="0"/>
              <a:t>doen Hy sy woord aan my gestand.</a:t>
            </a:r>
            <a:endParaRPr lang="en-ZA" sz="3600" dirty="0"/>
          </a:p>
          <a:p>
            <a:r>
              <a:rPr lang="af-ZA" sz="3600" dirty="0"/>
              <a:t>Ek het nie, aan sy stem ontrou,</a:t>
            </a:r>
            <a:endParaRPr lang="en-ZA" sz="3600" dirty="0"/>
          </a:p>
          <a:p>
            <a:r>
              <a:rPr lang="af-ZA" sz="3600" dirty="0"/>
              <a:t>sy pad verlaat, aan hul </a:t>
            </a:r>
            <a:r>
              <a:rPr lang="af-ZA" sz="3600" dirty="0" smtClean="0"/>
              <a:t>gelyk </a:t>
            </a:r>
            <a:endParaRPr lang="en-ZA" sz="3600" dirty="0"/>
          </a:p>
          <a:p>
            <a:r>
              <a:rPr lang="af-ZA" sz="3600" dirty="0"/>
              <a:t>wat goddelooslik af wou wyk,</a:t>
            </a:r>
            <a:endParaRPr lang="en-ZA" sz="3600" dirty="0"/>
          </a:p>
          <a:p>
            <a:r>
              <a:rPr lang="af-ZA" sz="3600" dirty="0"/>
              <a:t>maar het my aan sy spoor gehou.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961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63284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2800" dirty="0" smtClean="0"/>
              <a:t>Psalm 3:1 (vervolg)</a:t>
            </a:r>
          </a:p>
          <a:p>
            <a:endParaRPr lang="af-ZA" sz="2800" dirty="0" smtClean="0"/>
          </a:p>
          <a:p>
            <a:r>
              <a:rPr lang="af-ZA" sz="3600" dirty="0" smtClean="0"/>
              <a:t>Maar U sal hulle stuit;</a:t>
            </a:r>
            <a:endParaRPr lang="en-ZA" sz="3600" dirty="0" smtClean="0"/>
          </a:p>
          <a:p>
            <a:r>
              <a:rPr lang="af-ZA" sz="3600" dirty="0" smtClean="0"/>
              <a:t>U voer die oorlog uit,</a:t>
            </a:r>
            <a:endParaRPr lang="en-ZA" sz="3600" dirty="0" smtClean="0"/>
          </a:p>
          <a:p>
            <a:r>
              <a:rPr lang="af-ZA" sz="3600" dirty="0" smtClean="0"/>
              <a:t>my God, my skild, my ere!</a:t>
            </a:r>
            <a:endParaRPr lang="en-ZA" sz="3600" dirty="0" smtClean="0"/>
          </a:p>
          <a:p>
            <a:r>
              <a:rPr lang="af-ZA" sz="3600" dirty="0" smtClean="0"/>
              <a:t>U sal my eer herstel, </a:t>
            </a:r>
            <a:endParaRPr lang="en-ZA" sz="3600" dirty="0" smtClean="0"/>
          </a:p>
          <a:p>
            <a:r>
              <a:rPr lang="af-ZA" sz="3600" dirty="0" smtClean="0"/>
              <a:t>U sal my kop optel,</a:t>
            </a:r>
            <a:endParaRPr lang="en-ZA" sz="3600" dirty="0" smtClean="0"/>
          </a:p>
          <a:p>
            <a:r>
              <a:rPr lang="af-ZA" sz="3600" dirty="0" smtClean="0"/>
              <a:t>want U verhoor my, </a:t>
            </a:r>
            <a:r>
              <a:rPr lang="af-ZA" sz="3600" cap="small" dirty="0" smtClean="0"/>
              <a:t>H</a:t>
            </a:r>
            <a:r>
              <a:rPr lang="af-ZA" sz="2800" cap="small" dirty="0" smtClean="0"/>
              <a:t>ERE</a:t>
            </a:r>
            <a:r>
              <a:rPr lang="af-ZA" sz="3600" dirty="0" smtClean="0"/>
              <a:t>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12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18:11</a:t>
            </a:r>
          </a:p>
          <a:p>
            <a:endParaRPr lang="en-ZA" sz="3600" dirty="0"/>
          </a:p>
          <a:p>
            <a:r>
              <a:rPr lang="af-ZA" sz="3600" dirty="0"/>
              <a:t>Sy insetting, dié was voor my,	</a:t>
            </a:r>
            <a:endParaRPr lang="en-ZA" sz="3600" dirty="0"/>
          </a:p>
          <a:p>
            <a:r>
              <a:rPr lang="af-ZA" sz="3600" dirty="0"/>
              <a:t>ek het sy woord getrou gebly.</a:t>
            </a:r>
            <a:endParaRPr lang="en-ZA" sz="3600" dirty="0"/>
          </a:p>
          <a:p>
            <a:r>
              <a:rPr lang="af-ZA" sz="3600" dirty="0"/>
              <a:t>Ek was opreg van hart voor Hom</a:t>
            </a:r>
            <a:endParaRPr lang="en-ZA" sz="3600" dirty="0"/>
          </a:p>
          <a:p>
            <a:r>
              <a:rPr lang="af-ZA" sz="3600" dirty="0"/>
              <a:t>en wou op </a:t>
            </a:r>
            <a:r>
              <a:rPr lang="af-ZA" sz="3600" dirty="0" err="1"/>
              <a:t>onregspad</a:t>
            </a:r>
            <a:r>
              <a:rPr lang="af-ZA" sz="3600" dirty="0"/>
              <a:t> nie kom;</a:t>
            </a:r>
            <a:endParaRPr lang="en-ZA" sz="3600" dirty="0"/>
          </a:p>
          <a:p>
            <a:r>
              <a:rPr lang="af-ZA" sz="3600" dirty="0"/>
              <a:t>sodat die </a:t>
            </a:r>
            <a:r>
              <a:rPr lang="af-ZA" sz="3600" cap="small" dirty="0"/>
              <a:t>Heer</a:t>
            </a:r>
            <a:r>
              <a:rPr lang="af-ZA" sz="3600" dirty="0"/>
              <a:t>, sy trou tot prys,</a:t>
            </a:r>
            <a:endParaRPr lang="en-ZA" sz="3600" dirty="0"/>
          </a:p>
          <a:p>
            <a:r>
              <a:rPr lang="af-ZA" sz="3600" dirty="0"/>
              <a:t>en na die reinheid van my hand,</a:t>
            </a:r>
            <a:endParaRPr lang="en-ZA" sz="3600" dirty="0"/>
          </a:p>
          <a:p>
            <a:r>
              <a:rPr lang="af-ZA" sz="3600" dirty="0"/>
              <a:t>sy woord gegee het as my pand</a:t>
            </a:r>
            <a:endParaRPr lang="en-ZA" sz="3600" dirty="0"/>
          </a:p>
          <a:p>
            <a:r>
              <a:rPr lang="af-ZA" sz="3600" dirty="0"/>
              <a:t>en Hy’t my reg my toegewys</a:t>
            </a:r>
            <a:r>
              <a:rPr lang="af-ZA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211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18:12</a:t>
            </a:r>
          </a:p>
          <a:p>
            <a:endParaRPr lang="en-ZA" sz="3600" dirty="0"/>
          </a:p>
          <a:p>
            <a:r>
              <a:rPr lang="af-ZA" sz="3600" dirty="0"/>
              <a:t>Barmhartig en vol </a:t>
            </a:r>
            <a:r>
              <a:rPr lang="af-ZA" sz="3600" dirty="0" err="1"/>
              <a:t>medely</a:t>
            </a:r>
            <a:r>
              <a:rPr lang="af-ZA" sz="3600" dirty="0" smtClean="0"/>
              <a:t>,</a:t>
            </a:r>
            <a:endParaRPr lang="en-ZA" sz="3600" dirty="0"/>
          </a:p>
          <a:p>
            <a:r>
              <a:rPr lang="af-ZA" sz="3600" dirty="0"/>
              <a:t>is U vir wie barmhartig bly</a:t>
            </a:r>
            <a:r>
              <a:rPr lang="af-ZA" sz="3600" dirty="0" smtClean="0"/>
              <a:t>;</a:t>
            </a:r>
            <a:endParaRPr lang="en-ZA" sz="3600" dirty="0"/>
          </a:p>
          <a:p>
            <a:r>
              <a:rPr lang="af-ZA" sz="3600" dirty="0"/>
              <a:t>en wie opreg is, U sal hom</a:t>
            </a:r>
            <a:endParaRPr lang="en-ZA" sz="3600" dirty="0"/>
          </a:p>
          <a:p>
            <a:r>
              <a:rPr lang="af-ZA" sz="3600" dirty="0"/>
              <a:t>ook met opregtheid teëkom.</a:t>
            </a:r>
            <a:endParaRPr lang="en-ZA" sz="3600" dirty="0"/>
          </a:p>
          <a:p>
            <a:r>
              <a:rPr lang="af-ZA" sz="3600" dirty="0"/>
              <a:t>By hul wat reinheid rein bemin,</a:t>
            </a:r>
            <a:endParaRPr lang="en-ZA" sz="3600" dirty="0"/>
          </a:p>
          <a:p>
            <a:r>
              <a:rPr lang="af-ZA" sz="3600" dirty="0"/>
              <a:t>hou U, die </a:t>
            </a:r>
            <a:r>
              <a:rPr lang="af-ZA" sz="3600" dirty="0" err="1"/>
              <a:t>Heil’ge</a:t>
            </a:r>
            <a:r>
              <a:rPr lang="af-ZA" sz="3600" dirty="0"/>
              <a:t>, U ook rein;</a:t>
            </a:r>
            <a:endParaRPr lang="en-ZA" sz="3600" dirty="0"/>
          </a:p>
          <a:p>
            <a:r>
              <a:rPr lang="af-ZA" sz="3600" dirty="0"/>
              <a:t>maar vir wie leef in valse skyn,</a:t>
            </a:r>
            <a:endParaRPr lang="en-ZA" sz="3600" dirty="0"/>
          </a:p>
          <a:p>
            <a:r>
              <a:rPr lang="af-ZA" sz="3600" dirty="0"/>
              <a:t>is U ook self verkeerd van sin.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264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548680"/>
            <a:ext cx="86044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18:13</a:t>
            </a:r>
            <a:endParaRPr lang="en-ZA" sz="3600" dirty="0" smtClean="0"/>
          </a:p>
          <a:p>
            <a:endParaRPr lang="af-ZA" sz="3600" dirty="0" smtClean="0"/>
          </a:p>
          <a:p>
            <a:r>
              <a:rPr lang="af-ZA" sz="3600" dirty="0" smtClean="0"/>
              <a:t>Die </a:t>
            </a:r>
            <a:r>
              <a:rPr lang="af-ZA" sz="3600" cap="small" dirty="0"/>
              <a:t>Heer</a:t>
            </a:r>
            <a:r>
              <a:rPr lang="af-ZA" sz="3600" dirty="0"/>
              <a:t> verlig die harde juk</a:t>
            </a:r>
            <a:endParaRPr lang="en-ZA" sz="3600" dirty="0"/>
          </a:p>
          <a:p>
            <a:r>
              <a:rPr lang="af-ZA" sz="3600" dirty="0"/>
              <a:t>van wie hier sug in leed en druk;</a:t>
            </a:r>
            <a:endParaRPr lang="en-ZA" sz="3600" dirty="0"/>
          </a:p>
          <a:p>
            <a:r>
              <a:rPr lang="af-ZA" sz="3600" dirty="0"/>
              <a:t>maar Hy verneder dié wat hoog</a:t>
            </a:r>
            <a:endParaRPr lang="en-ZA" sz="3600" dirty="0"/>
          </a:p>
          <a:p>
            <a:r>
              <a:rPr lang="af-ZA" sz="3600" dirty="0"/>
              <a:t>en ydel is van hart en oog.</a:t>
            </a:r>
            <a:endParaRPr lang="en-ZA" sz="3600" dirty="0"/>
          </a:p>
          <a:p>
            <a:r>
              <a:rPr lang="af-ZA" sz="3600" dirty="0"/>
              <a:t>My lamp brand in die donker uur;</a:t>
            </a:r>
            <a:endParaRPr lang="en-ZA" sz="3600" dirty="0"/>
          </a:p>
          <a:p>
            <a:r>
              <a:rPr lang="af-ZA" sz="3600" dirty="0"/>
              <a:t>God het my donker opgeklaar!</a:t>
            </a:r>
            <a:endParaRPr lang="en-ZA" sz="3600" dirty="0"/>
          </a:p>
          <a:p>
            <a:r>
              <a:rPr lang="af-ZA" sz="3600" dirty="0"/>
              <a:t>Met God storm ek ŉ leërskaar</a:t>
            </a:r>
            <a:endParaRPr lang="en-ZA" sz="3600" dirty="0"/>
          </a:p>
          <a:p>
            <a:r>
              <a:rPr lang="af-ZA" sz="3600" dirty="0"/>
              <a:t>en spring ek oor ŉ stad se muur</a:t>
            </a:r>
            <a:r>
              <a:rPr lang="af-ZA" sz="3600" dirty="0" smtClean="0"/>
              <a:t>!</a:t>
            </a:r>
            <a:r>
              <a:rPr lang="af-ZA" sz="3600" dirty="0"/>
              <a:t>	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54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48680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18:14</a:t>
            </a:r>
          </a:p>
          <a:p>
            <a:endParaRPr lang="en-ZA" sz="3600" dirty="0"/>
          </a:p>
          <a:p>
            <a:r>
              <a:rPr lang="af-ZA" sz="3600" dirty="0"/>
              <a:t>Gods weg is gans volmaak soos Hy,</a:t>
            </a:r>
            <a:endParaRPr lang="en-ZA" sz="3600" dirty="0"/>
          </a:p>
          <a:p>
            <a:r>
              <a:rPr lang="af-ZA" sz="3600" dirty="0"/>
              <a:t>sy woord van al wat smet is, vry,</a:t>
            </a:r>
            <a:endParaRPr lang="en-ZA" sz="3600" dirty="0"/>
          </a:p>
          <a:p>
            <a:r>
              <a:rPr lang="af-ZA" sz="3600" dirty="0"/>
              <a:t>soos goud, gelouter sewe maal.</a:t>
            </a:r>
            <a:endParaRPr lang="en-ZA" sz="3600" dirty="0"/>
          </a:p>
          <a:p>
            <a:r>
              <a:rPr lang="af-ZA" sz="3600" dirty="0"/>
              <a:t>Hy is ŉ skild van keurmetaal</a:t>
            </a:r>
            <a:endParaRPr lang="en-ZA" sz="3600" dirty="0"/>
          </a:p>
          <a:p>
            <a:r>
              <a:rPr lang="af-ZA" sz="3600" dirty="0"/>
              <a:t>vir almal wat op Hom vertrou.</a:t>
            </a:r>
            <a:endParaRPr lang="en-ZA" sz="3600" dirty="0"/>
          </a:p>
          <a:p>
            <a:r>
              <a:rPr lang="af-ZA" sz="3600" dirty="0"/>
              <a:t>Want wie’s daar buiten U, </a:t>
            </a:r>
            <a:r>
              <a:rPr lang="af-ZA" sz="3600" dirty="0" err="1"/>
              <a:t>o</a:t>
            </a:r>
            <a:r>
              <a:rPr lang="af-ZA" sz="3600" dirty="0"/>
              <a:t> </a:t>
            </a:r>
            <a:r>
              <a:rPr lang="af-ZA" sz="3600" cap="small" dirty="0"/>
              <a:t>Heer</a:t>
            </a:r>
            <a:r>
              <a:rPr lang="af-ZA" sz="3600" dirty="0"/>
              <a:t>!</a:t>
            </a:r>
            <a:endParaRPr lang="en-ZA" sz="3600" dirty="0"/>
          </a:p>
          <a:p>
            <a:r>
              <a:rPr lang="af-ZA" sz="3600" dirty="0"/>
              <a:t>U is die Rots, geen ander meer,</a:t>
            </a:r>
            <a:endParaRPr lang="en-ZA" sz="3600" dirty="0"/>
          </a:p>
          <a:p>
            <a:r>
              <a:rPr lang="af-ZA" sz="3600" dirty="0"/>
              <a:t>op wie ons altyd weer kan bou.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839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18:15</a:t>
            </a:r>
          </a:p>
          <a:p>
            <a:endParaRPr lang="en-ZA" sz="3600" dirty="0"/>
          </a:p>
          <a:p>
            <a:r>
              <a:rPr lang="af-ZA" sz="3600" dirty="0"/>
              <a:t>God het met krag my aangegord; </a:t>
            </a:r>
            <a:endParaRPr lang="en-ZA" sz="3600" dirty="0"/>
          </a:p>
          <a:p>
            <a:r>
              <a:rPr lang="af-ZA" sz="3600" dirty="0"/>
              <a:t>deur </a:t>
            </a:r>
            <a:r>
              <a:rPr lang="af-ZA" sz="3600" dirty="0" err="1"/>
              <a:t>Hom‘t</a:t>
            </a:r>
            <a:r>
              <a:rPr lang="af-ZA" sz="3600" dirty="0"/>
              <a:t> my weg gelyk geword.</a:t>
            </a:r>
            <a:endParaRPr lang="en-ZA" sz="3600" dirty="0"/>
          </a:p>
          <a:p>
            <a:r>
              <a:rPr lang="af-ZA" sz="3600" dirty="0"/>
              <a:t>Hy laat my voete op dié baan</a:t>
            </a:r>
            <a:endParaRPr lang="en-ZA" sz="3600" dirty="0"/>
          </a:p>
          <a:p>
            <a:r>
              <a:rPr lang="af-ZA" sz="3600" dirty="0"/>
              <a:t>so maklik soos </a:t>
            </a:r>
            <a:r>
              <a:rPr lang="af-ZA" sz="3600" dirty="0" smtClean="0"/>
              <a:t>ŉ </a:t>
            </a:r>
            <a:r>
              <a:rPr lang="af-ZA" sz="3600" dirty="0"/>
              <a:t>ribbok gaan</a:t>
            </a:r>
            <a:r>
              <a:rPr lang="af-ZA" sz="3600" dirty="0" smtClean="0"/>
              <a:t>,</a:t>
            </a:r>
            <a:endParaRPr lang="en-ZA" sz="3600" dirty="0"/>
          </a:p>
          <a:p>
            <a:r>
              <a:rPr lang="af-ZA" sz="3600" dirty="0"/>
              <a:t>en lei my na die hoogtes van	</a:t>
            </a:r>
            <a:endParaRPr lang="en-ZA" sz="3600" dirty="0"/>
          </a:p>
          <a:p>
            <a:r>
              <a:rPr lang="af-ZA" sz="3600" dirty="0"/>
              <a:t>oorwinningsvreug en heerskappy</a:t>
            </a:r>
            <a:r>
              <a:rPr lang="af-ZA" sz="3600" dirty="0" smtClean="0"/>
              <a:t>;</a:t>
            </a:r>
            <a:endParaRPr lang="en-ZA" sz="3600" dirty="0"/>
          </a:p>
          <a:p>
            <a:r>
              <a:rPr lang="af-ZA" sz="3600" dirty="0"/>
              <a:t>my hande leer Hy om te stry,</a:t>
            </a:r>
            <a:endParaRPr lang="en-ZA" sz="3600" dirty="0"/>
          </a:p>
          <a:p>
            <a:r>
              <a:rPr lang="af-ZA" sz="3600" dirty="0"/>
              <a:t>dat ek ŉ koperboog kan span.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226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18:16</a:t>
            </a:r>
          </a:p>
          <a:p>
            <a:endParaRPr lang="en-ZA" sz="3600" dirty="0"/>
          </a:p>
          <a:p>
            <a:r>
              <a:rPr lang="af-ZA" sz="3600" dirty="0"/>
              <a:t>Die skild van redding gee U my,</a:t>
            </a:r>
            <a:endParaRPr lang="en-ZA" sz="3600" dirty="0"/>
          </a:p>
          <a:p>
            <a:r>
              <a:rPr lang="af-ZA" sz="3600" dirty="0"/>
              <a:t>u regterhand was my naby;</a:t>
            </a:r>
            <a:endParaRPr lang="en-ZA" sz="3600" dirty="0"/>
          </a:p>
          <a:p>
            <a:r>
              <a:rPr lang="af-ZA" sz="3600" dirty="0"/>
              <a:t>u goedheid het my </a:t>
            </a:r>
            <a:r>
              <a:rPr lang="af-ZA" sz="3600" dirty="0" smtClean="0"/>
              <a:t>aangeraak</a:t>
            </a:r>
            <a:endParaRPr lang="en-ZA" sz="3600" dirty="0"/>
          </a:p>
          <a:p>
            <a:r>
              <a:rPr lang="af-ZA" sz="3600" dirty="0"/>
              <a:t>en my uit kleinheid groot gemaak.</a:t>
            </a:r>
            <a:endParaRPr lang="en-ZA" sz="3600" dirty="0"/>
          </a:p>
          <a:p>
            <a:r>
              <a:rPr lang="af-ZA" sz="3600" dirty="0"/>
              <a:t>My voet was deur u guns weer vry,</a:t>
            </a:r>
            <a:endParaRPr lang="en-ZA" sz="3600" dirty="0"/>
          </a:p>
          <a:p>
            <a:r>
              <a:rPr lang="af-ZA" sz="3600" dirty="0"/>
              <a:t>my enkels het my nie gefaal;</a:t>
            </a:r>
            <a:endParaRPr lang="en-ZA" sz="3600" dirty="0"/>
          </a:p>
          <a:p>
            <a:r>
              <a:rPr lang="af-ZA" sz="3600" dirty="0"/>
              <a:t>ek het my vyand ingehaal,</a:t>
            </a:r>
            <a:endParaRPr lang="en-ZA" sz="3600" dirty="0"/>
          </a:p>
          <a:p>
            <a:r>
              <a:rPr lang="af-ZA" sz="3600" dirty="0"/>
              <a:t>verdelg, geeneen het oorgebly.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030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18:17</a:t>
            </a:r>
          </a:p>
          <a:p>
            <a:endParaRPr lang="en-ZA" sz="3600" dirty="0"/>
          </a:p>
          <a:p>
            <a:r>
              <a:rPr lang="af-ZA" sz="3600" dirty="0"/>
              <a:t>Ek het hul gans en al verslaan</a:t>
            </a:r>
            <a:r>
              <a:rPr lang="af-ZA" sz="3600" dirty="0" smtClean="0"/>
              <a:t>,</a:t>
            </a:r>
            <a:endParaRPr lang="en-ZA" sz="3600" dirty="0"/>
          </a:p>
          <a:p>
            <a:r>
              <a:rPr lang="af-ZA" sz="3600" dirty="0"/>
              <a:t>van </a:t>
            </a:r>
            <a:r>
              <a:rPr lang="af-ZA" sz="3600" dirty="0" err="1"/>
              <a:t>hul‘t</a:t>
            </a:r>
            <a:r>
              <a:rPr lang="af-ZA" sz="3600" dirty="0"/>
              <a:t>  geeneen weer opgestaan.</a:t>
            </a:r>
            <a:endParaRPr lang="en-ZA" sz="3600" dirty="0"/>
          </a:p>
          <a:p>
            <a:r>
              <a:rPr lang="af-ZA" sz="3600" dirty="0"/>
              <a:t>U het my aangegord met moed,</a:t>
            </a:r>
            <a:endParaRPr lang="en-ZA" sz="3600" dirty="0"/>
          </a:p>
          <a:p>
            <a:r>
              <a:rPr lang="af-ZA" sz="3600" dirty="0"/>
              <a:t>hul het gestruikel voor my voet</a:t>
            </a:r>
            <a:r>
              <a:rPr lang="af-ZA" sz="3600" dirty="0" smtClean="0"/>
              <a:t>.</a:t>
            </a:r>
            <a:endParaRPr lang="en-ZA" sz="3600" dirty="0"/>
          </a:p>
          <a:p>
            <a:r>
              <a:rPr lang="af-ZA" sz="3600" dirty="0"/>
              <a:t>My teëstanders het geval,</a:t>
            </a:r>
            <a:endParaRPr lang="en-ZA" sz="3600" dirty="0"/>
          </a:p>
          <a:p>
            <a:r>
              <a:rPr lang="af-ZA" sz="3600" dirty="0"/>
              <a:t>U het my vyand weg laat vlug;</a:t>
            </a:r>
            <a:endParaRPr lang="en-ZA" sz="3600" dirty="0"/>
          </a:p>
          <a:p>
            <a:r>
              <a:rPr lang="af-ZA" sz="3600" dirty="0"/>
              <a:t>vir haters was ek so gedug</a:t>
            </a:r>
            <a:endParaRPr lang="en-ZA" sz="3600" dirty="0"/>
          </a:p>
          <a:p>
            <a:r>
              <a:rPr lang="af-ZA" sz="3600" dirty="0"/>
              <a:t>dat hul verslaan is, heeltemal</a:t>
            </a:r>
            <a:r>
              <a:rPr lang="af-ZA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543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18:18</a:t>
            </a:r>
          </a:p>
          <a:p>
            <a:endParaRPr lang="en-ZA" sz="3600" dirty="0"/>
          </a:p>
          <a:p>
            <a:r>
              <a:rPr lang="af-ZA" sz="3600" dirty="0"/>
              <a:t>Hul het geroep, geen hulp gekry,</a:t>
            </a:r>
            <a:endParaRPr lang="en-ZA" sz="3600" dirty="0"/>
          </a:p>
          <a:p>
            <a:r>
              <a:rPr lang="af-ZA" sz="3600" dirty="0"/>
              <a:t>ook tot die </a:t>
            </a:r>
            <a:r>
              <a:rPr lang="af-ZA" sz="3600" cap="small" dirty="0"/>
              <a:t>Heer</a:t>
            </a:r>
            <a:r>
              <a:rPr lang="af-ZA" sz="3600" dirty="0"/>
              <a:t> – Hy‘t stilgebly.</a:t>
            </a:r>
            <a:endParaRPr lang="en-ZA" sz="3600" dirty="0"/>
          </a:p>
          <a:p>
            <a:r>
              <a:rPr lang="af-ZA" sz="3600" dirty="0"/>
              <a:t>Ek maal hul fyn soos stof, en laat </a:t>
            </a:r>
            <a:endParaRPr lang="en-ZA" sz="3600" dirty="0"/>
          </a:p>
          <a:p>
            <a:r>
              <a:rPr lang="af-ZA" sz="3600" dirty="0"/>
              <a:t>hul spat soos modder uit ŉ straat</a:t>
            </a:r>
            <a:r>
              <a:rPr lang="af-ZA" sz="3600" dirty="0" smtClean="0"/>
              <a:t>.</a:t>
            </a:r>
            <a:endParaRPr lang="en-ZA" sz="3600" dirty="0"/>
          </a:p>
          <a:p>
            <a:r>
              <a:rPr lang="af-ZA" sz="3600" dirty="0"/>
              <a:t>God red my as my dienaars twis,</a:t>
            </a:r>
            <a:endParaRPr lang="en-ZA" sz="3600" dirty="0"/>
          </a:p>
          <a:p>
            <a:r>
              <a:rPr lang="af-ZA" sz="3600" dirty="0"/>
              <a:t>en maak dat uit die heidendom</a:t>
            </a:r>
            <a:endParaRPr lang="en-ZA" sz="3600" dirty="0"/>
          </a:p>
          <a:p>
            <a:r>
              <a:rPr lang="af-ZA" sz="3600" dirty="0"/>
              <a:t>die nasies na my voetbank kom</a:t>
            </a:r>
            <a:endParaRPr lang="en-ZA" sz="3600" dirty="0"/>
          </a:p>
          <a:p>
            <a:r>
              <a:rPr lang="af-ZA" sz="3600" dirty="0"/>
              <a:t>en aan my onderdanig is.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119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18:19</a:t>
            </a:r>
          </a:p>
          <a:p>
            <a:endParaRPr lang="en-ZA" sz="3600" dirty="0"/>
          </a:p>
          <a:p>
            <a:r>
              <a:rPr lang="af-ZA" sz="3600" dirty="0"/>
              <a:t>Hul was gehoorsaam as hul oor</a:t>
            </a:r>
            <a:endParaRPr lang="en-ZA" sz="3600" dirty="0"/>
          </a:p>
          <a:p>
            <a:r>
              <a:rPr lang="af-ZA" sz="3600" dirty="0"/>
              <a:t>net van my roem en dade hoor.</a:t>
            </a:r>
            <a:endParaRPr lang="en-ZA" sz="3600" dirty="0"/>
          </a:p>
          <a:p>
            <a:r>
              <a:rPr lang="af-ZA" sz="3600" dirty="0"/>
              <a:t>Hul het al kruipende gekom;</a:t>
            </a:r>
            <a:endParaRPr lang="en-ZA" sz="3600" dirty="0"/>
          </a:p>
          <a:p>
            <a:r>
              <a:rPr lang="af-ZA" sz="3600" dirty="0"/>
              <a:t>uit vestings skuif hul, kragloos, krom.</a:t>
            </a:r>
            <a:endParaRPr lang="en-ZA" sz="3600" dirty="0"/>
          </a:p>
          <a:p>
            <a:r>
              <a:rPr lang="af-ZA" sz="3600" dirty="0"/>
              <a:t>Die </a:t>
            </a:r>
            <a:r>
              <a:rPr lang="af-ZA" sz="3600" cap="small" dirty="0"/>
              <a:t>Here</a:t>
            </a:r>
            <a:r>
              <a:rPr lang="af-ZA" sz="3600" dirty="0"/>
              <a:t> leef! Lof aan my Rots!</a:t>
            </a:r>
            <a:endParaRPr lang="en-ZA" sz="3600" dirty="0"/>
          </a:p>
          <a:p>
            <a:r>
              <a:rPr lang="af-ZA" sz="3600" dirty="0"/>
              <a:t>Sy Naam word deur my groot gemaak</a:t>
            </a:r>
            <a:r>
              <a:rPr lang="af-ZA" sz="3600" dirty="0" smtClean="0"/>
              <a:t>!</a:t>
            </a:r>
            <a:endParaRPr lang="en-ZA" sz="3600" dirty="0"/>
          </a:p>
          <a:p>
            <a:r>
              <a:rPr lang="af-ZA" sz="3600" dirty="0"/>
              <a:t>Hy gee my op my vyand wraak</a:t>
            </a:r>
            <a:endParaRPr lang="en-ZA" sz="3600" dirty="0"/>
          </a:p>
          <a:p>
            <a:r>
              <a:rPr lang="af-ZA" sz="3600" dirty="0"/>
              <a:t>en breek die volke in hul trots.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926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18:20</a:t>
            </a:r>
          </a:p>
          <a:p>
            <a:endParaRPr lang="en-ZA" sz="3600" dirty="0"/>
          </a:p>
          <a:p>
            <a:r>
              <a:rPr lang="af-ZA" sz="3600" dirty="0"/>
              <a:t>U wat my red, my hoog verhef,</a:t>
            </a:r>
            <a:endParaRPr lang="en-ZA" sz="3600" dirty="0"/>
          </a:p>
          <a:p>
            <a:r>
              <a:rPr lang="af-ZA" sz="3600" dirty="0"/>
              <a:t>die vyand fnuik, tiranne tref –</a:t>
            </a:r>
            <a:endParaRPr lang="en-ZA" sz="3600" dirty="0"/>
          </a:p>
          <a:p>
            <a:r>
              <a:rPr lang="af-ZA" sz="3600" dirty="0"/>
              <a:t>U wil ek loof, U singend eer,</a:t>
            </a:r>
            <a:endParaRPr lang="en-ZA" sz="3600" dirty="0"/>
          </a:p>
          <a:p>
            <a:r>
              <a:rPr lang="af-ZA" sz="3600" dirty="0"/>
              <a:t>U by die nasies groot maak, </a:t>
            </a:r>
            <a:r>
              <a:rPr lang="af-ZA" sz="3600" cap="small" dirty="0"/>
              <a:t>Heer</a:t>
            </a:r>
            <a:r>
              <a:rPr lang="af-ZA" sz="3600" dirty="0"/>
              <a:t>,</a:t>
            </a:r>
            <a:endParaRPr lang="en-ZA" sz="3600" dirty="0"/>
          </a:p>
          <a:p>
            <a:r>
              <a:rPr lang="af-ZA" sz="3600" dirty="0"/>
              <a:t>en U vir groot verlossings prys!</a:t>
            </a:r>
            <a:endParaRPr lang="en-ZA" sz="3600" dirty="0"/>
          </a:p>
          <a:p>
            <a:r>
              <a:rPr lang="af-ZA" sz="3600" dirty="0"/>
              <a:t>Aan u </a:t>
            </a:r>
            <a:r>
              <a:rPr lang="af-ZA" sz="3600" dirty="0" err="1"/>
              <a:t>gesalfde˄is</a:t>
            </a:r>
            <a:r>
              <a:rPr lang="af-ZA" sz="3600" dirty="0"/>
              <a:t> guns bewys,</a:t>
            </a:r>
            <a:endParaRPr lang="en-ZA" sz="3600" dirty="0"/>
          </a:p>
          <a:p>
            <a:r>
              <a:rPr lang="af-ZA" sz="3600" dirty="0"/>
              <a:t>aan Dawid en sy nageslag:</a:t>
            </a:r>
            <a:endParaRPr lang="en-ZA" sz="3600" dirty="0"/>
          </a:p>
          <a:p>
            <a:r>
              <a:rPr lang="af-ZA" sz="3600" dirty="0"/>
              <a:t>Aan U die eer en roem en krag</a:t>
            </a:r>
            <a:r>
              <a:rPr lang="af-ZA" sz="3600" dirty="0" smtClean="0"/>
              <a:t>!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099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3:2</a:t>
            </a:r>
          </a:p>
          <a:p>
            <a:endParaRPr lang="en-ZA" sz="3600" dirty="0"/>
          </a:p>
          <a:p>
            <a:r>
              <a:rPr lang="af-ZA" sz="3600" dirty="0"/>
              <a:t>Van God se trou bewus,</a:t>
            </a:r>
            <a:endParaRPr lang="en-ZA" sz="3600" dirty="0"/>
          </a:p>
          <a:p>
            <a:r>
              <a:rPr lang="af-ZA" sz="3600" dirty="0"/>
              <a:t>was slaap my </a:t>
            </a:r>
            <a:r>
              <a:rPr lang="af-ZA" sz="3600" dirty="0" err="1"/>
              <a:t>veil’ge</a:t>
            </a:r>
            <a:r>
              <a:rPr lang="af-ZA" sz="3600" dirty="0"/>
              <a:t> rus</a:t>
            </a:r>
            <a:endParaRPr lang="en-ZA" sz="3600" dirty="0"/>
          </a:p>
          <a:p>
            <a:r>
              <a:rPr lang="af-ZA" sz="3600" dirty="0"/>
              <a:t>tot ek versterk ontwaak het.</a:t>
            </a:r>
            <a:endParaRPr lang="en-ZA" sz="3600" dirty="0"/>
          </a:p>
          <a:p>
            <a:r>
              <a:rPr lang="af-ZA" sz="3600" dirty="0"/>
              <a:t>Ek sal hul nou nie vrees,</a:t>
            </a:r>
            <a:endParaRPr lang="en-ZA" sz="3600" dirty="0"/>
          </a:p>
          <a:p>
            <a:r>
              <a:rPr lang="af-ZA" sz="3600" dirty="0"/>
              <a:t>hoe sterk hul ook mag wees</a:t>
            </a:r>
            <a:endParaRPr lang="en-ZA" sz="3600" dirty="0"/>
          </a:p>
          <a:p>
            <a:r>
              <a:rPr lang="af-ZA" sz="3600" dirty="0"/>
              <a:t>wat my beangs gemaak het.	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849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19:1</a:t>
            </a:r>
          </a:p>
          <a:p>
            <a:endParaRPr lang="en-ZA" sz="3600" dirty="0"/>
          </a:p>
          <a:p>
            <a:r>
              <a:rPr lang="af-ZA" sz="3600" dirty="0"/>
              <a:t>Die hoë </a:t>
            </a:r>
            <a:r>
              <a:rPr lang="af-ZA" sz="3600" dirty="0" err="1"/>
              <a:t>hemelrond</a:t>
            </a:r>
            <a:r>
              <a:rPr lang="af-ZA" sz="3600" dirty="0"/>
              <a:t>  </a:t>
            </a:r>
            <a:endParaRPr lang="en-ZA" sz="3600" dirty="0"/>
          </a:p>
          <a:p>
            <a:r>
              <a:rPr lang="af-ZA" sz="3600" dirty="0"/>
              <a:t>vertel met blye mond </a:t>
            </a:r>
            <a:endParaRPr lang="af-ZA" sz="3600" dirty="0" smtClean="0"/>
          </a:p>
          <a:p>
            <a:r>
              <a:rPr lang="af-ZA" sz="3600" dirty="0" smtClean="0"/>
              <a:t>Gods </a:t>
            </a:r>
            <a:r>
              <a:rPr lang="af-ZA" sz="3600" dirty="0"/>
              <a:t>heerlikheid en eer.</a:t>
            </a:r>
            <a:endParaRPr lang="en-ZA" sz="3600" dirty="0"/>
          </a:p>
          <a:p>
            <a:r>
              <a:rPr lang="af-ZA" sz="3600" dirty="0"/>
              <a:t>En, wonderbaar </a:t>
            </a:r>
            <a:r>
              <a:rPr lang="af-ZA" sz="3600" dirty="0" err="1"/>
              <a:t>deurglans</a:t>
            </a:r>
            <a:r>
              <a:rPr lang="af-ZA" sz="3600" dirty="0"/>
              <a:t>, </a:t>
            </a:r>
            <a:endParaRPr lang="en-ZA" sz="3600" dirty="0"/>
          </a:p>
          <a:p>
            <a:r>
              <a:rPr lang="af-ZA" sz="3600" dirty="0"/>
              <a:t> vermeld die wye trans</a:t>
            </a:r>
            <a:endParaRPr lang="en-ZA" sz="3600" dirty="0"/>
          </a:p>
          <a:p>
            <a:r>
              <a:rPr lang="af-ZA" sz="3600" dirty="0"/>
              <a:t>die werke van die </a:t>
            </a:r>
            <a:r>
              <a:rPr lang="af-ZA" sz="3600" cap="small" dirty="0"/>
              <a:t>Heer</a:t>
            </a:r>
            <a:r>
              <a:rPr lang="af-ZA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208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9208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2800" dirty="0" smtClean="0"/>
              <a:t>Psalm 19:1 (vervolg)</a:t>
            </a:r>
          </a:p>
          <a:p>
            <a:endParaRPr lang="en-ZA" sz="3600" dirty="0"/>
          </a:p>
          <a:p>
            <a:r>
              <a:rPr lang="af-ZA" sz="3600" dirty="0" smtClean="0"/>
              <a:t>Die </a:t>
            </a:r>
            <a:r>
              <a:rPr lang="af-ZA" sz="3600" dirty="0"/>
              <a:t>dag roep orals luid  </a:t>
            </a:r>
            <a:endParaRPr lang="en-ZA" sz="3600" dirty="0"/>
          </a:p>
          <a:p>
            <a:r>
              <a:rPr lang="af-ZA" sz="3600" dirty="0"/>
              <a:t>en duisendstemmig uit</a:t>
            </a:r>
            <a:endParaRPr lang="en-ZA" sz="3600" dirty="0"/>
          </a:p>
          <a:p>
            <a:r>
              <a:rPr lang="af-ZA" sz="3600" dirty="0"/>
              <a:t>die lof aan Hom verskuldig.</a:t>
            </a:r>
            <a:endParaRPr lang="en-ZA" sz="3600" dirty="0"/>
          </a:p>
          <a:p>
            <a:r>
              <a:rPr lang="af-ZA" sz="3600" dirty="0"/>
              <a:t>Die nag se stille stap   </a:t>
            </a:r>
            <a:endParaRPr lang="en-ZA" sz="3600" dirty="0"/>
          </a:p>
          <a:p>
            <a:r>
              <a:rPr lang="af-ZA" sz="3600" dirty="0"/>
              <a:t>meld </a:t>
            </a:r>
            <a:r>
              <a:rPr lang="af-ZA" sz="3600" dirty="0" err="1"/>
              <a:t>kunde^en</a:t>
            </a:r>
            <a:r>
              <a:rPr lang="af-ZA" sz="3600" dirty="0"/>
              <a:t> wetenskap </a:t>
            </a:r>
            <a:endParaRPr lang="af-ZA" sz="3600" dirty="0" smtClean="0"/>
          </a:p>
          <a:p>
            <a:r>
              <a:rPr lang="af-ZA" sz="3600" dirty="0" smtClean="0"/>
              <a:t>wat </a:t>
            </a:r>
            <a:r>
              <a:rPr lang="af-ZA" sz="3600" dirty="0"/>
              <a:t>Hom voortdurend huldig</a:t>
            </a:r>
            <a:r>
              <a:rPr lang="af-ZA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951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172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19:2</a:t>
            </a:r>
            <a:endParaRPr lang="en-ZA" sz="3600" dirty="0" smtClean="0"/>
          </a:p>
          <a:p>
            <a:endParaRPr lang="en-ZA" sz="3600" dirty="0"/>
          </a:p>
          <a:p>
            <a:r>
              <a:rPr lang="af-ZA" sz="3600" dirty="0" smtClean="0"/>
              <a:t>Hoe </a:t>
            </a:r>
            <a:r>
              <a:rPr lang="af-ZA" sz="3600" dirty="0"/>
              <a:t>goddelik en skoon  </a:t>
            </a:r>
            <a:endParaRPr lang="en-ZA" sz="3600" dirty="0"/>
          </a:p>
          <a:p>
            <a:r>
              <a:rPr lang="af-ZA" sz="3600" dirty="0"/>
              <a:t>en wonderbaar dié toon</a:t>
            </a:r>
            <a:endParaRPr lang="en-ZA" sz="3600" dirty="0"/>
          </a:p>
          <a:p>
            <a:r>
              <a:rPr lang="af-ZA" sz="3600" dirty="0"/>
              <a:t>wat deur die skepping gaan!</a:t>
            </a:r>
            <a:endParaRPr lang="en-ZA" sz="3600" dirty="0"/>
          </a:p>
          <a:p>
            <a:r>
              <a:rPr lang="af-ZA" sz="3600" dirty="0"/>
              <a:t>Geen volk so onbegaaf, </a:t>
            </a:r>
            <a:endParaRPr lang="en-ZA" sz="3600" dirty="0"/>
          </a:p>
          <a:p>
            <a:r>
              <a:rPr lang="af-ZA" sz="3600" dirty="0"/>
              <a:t>geen oor so onbeskaaf,</a:t>
            </a:r>
            <a:endParaRPr lang="en-ZA" sz="3600" dirty="0"/>
          </a:p>
          <a:p>
            <a:r>
              <a:rPr lang="af-ZA" sz="3600" dirty="0"/>
              <a:t>wat nie dié taal verstaan</a:t>
            </a:r>
            <a:r>
              <a:rPr lang="af-ZA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79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5324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2800" dirty="0" smtClean="0"/>
              <a:t>Psalm 19:2 (vervolg) </a:t>
            </a:r>
          </a:p>
          <a:p>
            <a:endParaRPr lang="af-ZA" sz="3600" dirty="0" smtClean="0"/>
          </a:p>
          <a:p>
            <a:r>
              <a:rPr lang="af-ZA" sz="3600" dirty="0" smtClean="0"/>
              <a:t>Die </a:t>
            </a:r>
            <a:r>
              <a:rPr lang="af-ZA" sz="3600" dirty="0"/>
              <a:t>prag van </a:t>
            </a:r>
            <a:r>
              <a:rPr lang="af-ZA" sz="3600" dirty="0" err="1"/>
              <a:t>hemellyn</a:t>
            </a:r>
            <a:r>
              <a:rPr lang="af-ZA" sz="3600" dirty="0"/>
              <a:t> </a:t>
            </a:r>
            <a:endParaRPr lang="en-ZA" sz="3600" dirty="0"/>
          </a:p>
          <a:p>
            <a:r>
              <a:rPr lang="af-ZA" sz="3600" dirty="0"/>
              <a:t>wat deur die wydtes skyn,</a:t>
            </a:r>
            <a:endParaRPr lang="en-ZA" sz="3600" dirty="0"/>
          </a:p>
          <a:p>
            <a:r>
              <a:rPr lang="af-ZA" sz="3600" dirty="0"/>
              <a:t>spreek daar so luid en kragtig</a:t>
            </a:r>
            <a:endParaRPr lang="en-ZA" sz="3600" dirty="0"/>
          </a:p>
          <a:p>
            <a:r>
              <a:rPr lang="af-ZA" sz="3600" dirty="0"/>
              <a:t>dat nêrens hart of oor  </a:t>
            </a:r>
            <a:endParaRPr lang="en-ZA" sz="3600" dirty="0"/>
          </a:p>
          <a:p>
            <a:r>
              <a:rPr lang="af-ZA" sz="3600" dirty="0"/>
              <a:t>dié skeppingstaal nie hoor –</a:t>
            </a:r>
            <a:endParaRPr lang="en-ZA" sz="3600" dirty="0"/>
          </a:p>
          <a:p>
            <a:r>
              <a:rPr lang="af-ZA" sz="3600" dirty="0"/>
              <a:t>tot roem van God almagtig.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49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19:3</a:t>
            </a:r>
          </a:p>
          <a:p>
            <a:endParaRPr lang="en-ZA" sz="3600" dirty="0"/>
          </a:p>
          <a:p>
            <a:r>
              <a:rPr lang="af-ZA" sz="3600" dirty="0"/>
              <a:t>Hy‘t in die </a:t>
            </a:r>
            <a:r>
              <a:rPr lang="af-ZA" sz="3600" dirty="0" err="1" smtClean="0"/>
              <a:t>wonderbou</a:t>
            </a:r>
            <a:endParaRPr lang="af-ZA" sz="3600" dirty="0" smtClean="0"/>
          </a:p>
          <a:p>
            <a:r>
              <a:rPr lang="af-ZA" sz="3600" dirty="0" smtClean="0"/>
              <a:t>van </a:t>
            </a:r>
            <a:r>
              <a:rPr lang="af-ZA" sz="3600" dirty="0" err="1"/>
              <a:t>eewge</a:t>
            </a:r>
            <a:r>
              <a:rPr lang="af-ZA" sz="3600" dirty="0"/>
              <a:t> hemelblou</a:t>
            </a:r>
            <a:endParaRPr lang="en-ZA" sz="3600" dirty="0"/>
          </a:p>
          <a:p>
            <a:r>
              <a:rPr lang="af-ZA" sz="3600" dirty="0"/>
              <a:t>die son se tent gestig.</a:t>
            </a:r>
            <a:endParaRPr lang="en-ZA" sz="3600" dirty="0"/>
          </a:p>
          <a:p>
            <a:r>
              <a:rPr lang="af-ZA" sz="3600" dirty="0" err="1"/>
              <a:t>Dié’s</a:t>
            </a:r>
            <a:r>
              <a:rPr lang="af-ZA" sz="3600" dirty="0"/>
              <a:t> soos ŉ </a:t>
            </a:r>
            <a:r>
              <a:rPr lang="af-ZA" sz="3600" dirty="0" smtClean="0"/>
              <a:t>bruidegom</a:t>
            </a:r>
          </a:p>
          <a:p>
            <a:r>
              <a:rPr lang="af-ZA" sz="3600" dirty="0" smtClean="0"/>
              <a:t>wat </a:t>
            </a:r>
            <a:r>
              <a:rPr lang="af-ZA" sz="3600" dirty="0"/>
              <a:t>uit sy slaaptent kom</a:t>
            </a:r>
            <a:endParaRPr lang="en-ZA" sz="3600" dirty="0"/>
          </a:p>
          <a:p>
            <a:r>
              <a:rPr lang="af-ZA" sz="3600" dirty="0"/>
              <a:t>met glansende gesig</a:t>
            </a:r>
            <a:r>
              <a:rPr lang="af-ZA" sz="3600" dirty="0" smtClean="0"/>
              <a:t>.</a:t>
            </a:r>
            <a:r>
              <a:rPr lang="af-ZA" sz="3600" dirty="0"/>
              <a:t>		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712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919864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2800" dirty="0" smtClean="0"/>
              <a:t>Psalm 19:3 (vervolg)</a:t>
            </a:r>
          </a:p>
          <a:p>
            <a:endParaRPr lang="en-ZA" sz="3600" dirty="0"/>
          </a:p>
          <a:p>
            <a:r>
              <a:rPr lang="af-ZA" sz="3600" dirty="0" smtClean="0"/>
              <a:t>Hy </a:t>
            </a:r>
            <a:r>
              <a:rPr lang="af-ZA" sz="3600" dirty="0"/>
              <a:t>wandel soos ŉ </a:t>
            </a:r>
            <a:r>
              <a:rPr lang="af-ZA" sz="3600" dirty="0" smtClean="0"/>
              <a:t>held</a:t>
            </a:r>
          </a:p>
          <a:p>
            <a:r>
              <a:rPr lang="af-ZA" sz="3600" dirty="0" smtClean="0"/>
              <a:t>blymoedig </a:t>
            </a:r>
            <a:r>
              <a:rPr lang="af-ZA" sz="3600" dirty="0"/>
              <a:t>in die </a:t>
            </a:r>
            <a:r>
              <a:rPr lang="af-ZA" sz="3600" dirty="0" smtClean="0"/>
              <a:t>veld</a:t>
            </a:r>
            <a:endParaRPr lang="en-ZA" sz="3600" dirty="0"/>
          </a:p>
          <a:p>
            <a:r>
              <a:rPr lang="af-ZA" sz="3600" dirty="0"/>
              <a:t>Van hoë </a:t>
            </a:r>
            <a:r>
              <a:rPr lang="af-ZA" sz="3600" dirty="0" err="1" smtClean="0"/>
              <a:t>hemeltranse</a:t>
            </a:r>
            <a:r>
              <a:rPr lang="af-ZA" sz="3600" dirty="0" smtClean="0"/>
              <a:t>,</a:t>
            </a:r>
          </a:p>
          <a:p>
            <a:r>
              <a:rPr lang="af-ZA" sz="3600" dirty="0" smtClean="0"/>
              <a:t>Hy het sy swaai en spoor,</a:t>
            </a:r>
          </a:p>
          <a:p>
            <a:r>
              <a:rPr lang="af-ZA" sz="3600" dirty="0" smtClean="0"/>
              <a:t>die ganse wêreld oor</a:t>
            </a:r>
            <a:r>
              <a:rPr lang="af-ZA" sz="3600" dirty="0"/>
              <a:t>	</a:t>
            </a:r>
            <a:endParaRPr lang="en-ZA" sz="3600" dirty="0"/>
          </a:p>
          <a:p>
            <a:r>
              <a:rPr lang="af-ZA" sz="3600" dirty="0"/>
              <a:t>Wat blink van gloed en glanse.				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195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19:4</a:t>
            </a:r>
          </a:p>
          <a:p>
            <a:endParaRPr lang="en-ZA" sz="3600" dirty="0"/>
          </a:p>
          <a:p>
            <a:r>
              <a:rPr lang="af-ZA" sz="3600" dirty="0"/>
              <a:t>Die </a:t>
            </a:r>
            <a:r>
              <a:rPr lang="af-ZA" sz="3600" cap="small" dirty="0"/>
              <a:t>Heer</a:t>
            </a:r>
            <a:r>
              <a:rPr lang="af-ZA" sz="3600" dirty="0"/>
              <a:t> se </a:t>
            </a:r>
            <a:r>
              <a:rPr lang="af-ZA" sz="3600" dirty="0" err="1"/>
              <a:t>heil’ge</a:t>
            </a:r>
            <a:r>
              <a:rPr lang="af-ZA" sz="3600" dirty="0"/>
              <a:t> </a:t>
            </a:r>
            <a:r>
              <a:rPr lang="af-ZA" sz="3600" dirty="0" smtClean="0"/>
              <a:t>wet</a:t>
            </a:r>
          </a:p>
          <a:p>
            <a:r>
              <a:rPr lang="af-ZA" sz="3600" dirty="0" smtClean="0"/>
              <a:t>is </a:t>
            </a:r>
            <a:r>
              <a:rPr lang="af-ZA" sz="3600" dirty="0"/>
              <a:t>rein en onbesmet,</a:t>
            </a:r>
            <a:endParaRPr lang="en-ZA" sz="3600" dirty="0"/>
          </a:p>
          <a:p>
            <a:r>
              <a:rPr lang="af-ZA" sz="3600" dirty="0"/>
              <a:t>en sal die hart bekeer;</a:t>
            </a:r>
            <a:endParaRPr lang="en-ZA" sz="3600" dirty="0"/>
          </a:p>
          <a:p>
            <a:r>
              <a:rPr lang="af-ZA" sz="3600" dirty="0"/>
              <a:t>sy woorde sal </a:t>
            </a:r>
            <a:r>
              <a:rPr lang="af-ZA" sz="3600" dirty="0" smtClean="0"/>
              <a:t>gewis</a:t>
            </a:r>
          </a:p>
          <a:p>
            <a:r>
              <a:rPr lang="af-ZA" sz="3600" dirty="0" smtClean="0"/>
              <a:t>aan </a:t>
            </a:r>
            <a:r>
              <a:rPr lang="af-ZA" sz="3600" dirty="0"/>
              <a:t>wie eenvoudig is,</a:t>
            </a:r>
            <a:endParaRPr lang="en-ZA" sz="3600" dirty="0"/>
          </a:p>
          <a:p>
            <a:r>
              <a:rPr lang="af-ZA" sz="3600" dirty="0"/>
              <a:t>die ware wysheid leer</a:t>
            </a:r>
            <a:r>
              <a:rPr lang="af-ZA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169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089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2800" dirty="0" smtClean="0"/>
              <a:t>Psalm 19:4 (vervolg)</a:t>
            </a:r>
            <a:endParaRPr lang="en-ZA" sz="2800" dirty="0"/>
          </a:p>
          <a:p>
            <a:endParaRPr lang="af-ZA" sz="3600" dirty="0" smtClean="0"/>
          </a:p>
          <a:p>
            <a:r>
              <a:rPr lang="af-ZA" sz="3600" dirty="0" smtClean="0"/>
              <a:t>Sy </a:t>
            </a:r>
            <a:r>
              <a:rPr lang="af-ZA" sz="3600" dirty="0"/>
              <a:t>regte </a:t>
            </a:r>
            <a:r>
              <a:rPr lang="af-ZA" sz="3600" dirty="0" smtClean="0"/>
              <a:t>heerskappy</a:t>
            </a:r>
          </a:p>
          <a:p>
            <a:r>
              <a:rPr lang="af-ZA" sz="3600" dirty="0" smtClean="0"/>
              <a:t>dié </a:t>
            </a:r>
            <a:r>
              <a:rPr lang="af-ZA" sz="3600" dirty="0"/>
              <a:t>sal ons hart verbly </a:t>
            </a:r>
            <a:endParaRPr lang="en-ZA" sz="3600" dirty="0"/>
          </a:p>
          <a:p>
            <a:r>
              <a:rPr lang="af-ZA" sz="3600" dirty="0"/>
              <a:t>en onreg nooit gedoë;</a:t>
            </a:r>
            <a:endParaRPr lang="en-ZA" sz="3600" dirty="0"/>
          </a:p>
          <a:p>
            <a:r>
              <a:rPr lang="af-ZA" sz="3600" dirty="0"/>
              <a:t>en wat sy wet </a:t>
            </a:r>
            <a:r>
              <a:rPr lang="af-ZA" sz="3600" dirty="0" smtClean="0"/>
              <a:t>berig</a:t>
            </a:r>
          </a:p>
          <a:p>
            <a:r>
              <a:rPr lang="af-ZA" sz="3600" dirty="0" smtClean="0"/>
              <a:t>is </a:t>
            </a:r>
            <a:r>
              <a:rPr lang="af-ZA" sz="3600" dirty="0"/>
              <a:t>suiwer soos die lig</a:t>
            </a:r>
            <a:endParaRPr lang="en-ZA" sz="3600" dirty="0"/>
          </a:p>
          <a:p>
            <a:r>
              <a:rPr lang="af-ZA" sz="3600" dirty="0"/>
              <a:t>wat afstraal op die oë.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535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19:5</a:t>
            </a:r>
          </a:p>
          <a:p>
            <a:endParaRPr lang="en-ZA" sz="3600" dirty="0"/>
          </a:p>
          <a:p>
            <a:r>
              <a:rPr lang="af-ZA" sz="3600" dirty="0"/>
              <a:t>Die </a:t>
            </a:r>
            <a:r>
              <a:rPr lang="af-ZA" sz="3600" cap="small" dirty="0"/>
              <a:t>Heer</a:t>
            </a:r>
            <a:r>
              <a:rPr lang="af-ZA" sz="3600" dirty="0"/>
              <a:t> se vrees is rein</a:t>
            </a:r>
            <a:r>
              <a:rPr lang="af-ZA" sz="3600" dirty="0" smtClean="0"/>
              <a:t>,</a:t>
            </a:r>
          </a:p>
          <a:p>
            <a:r>
              <a:rPr lang="af-ZA" sz="3600" dirty="0" smtClean="0"/>
              <a:t>dit </a:t>
            </a:r>
            <a:r>
              <a:rPr lang="af-ZA" sz="3600" dirty="0"/>
              <a:t>open ŉ fontein</a:t>
            </a:r>
            <a:endParaRPr lang="en-ZA" sz="3600" dirty="0"/>
          </a:p>
          <a:p>
            <a:r>
              <a:rPr lang="af-ZA" sz="3600" dirty="0"/>
              <a:t>van heil wat ewig bly.</a:t>
            </a:r>
            <a:endParaRPr lang="en-ZA" sz="3600" dirty="0"/>
          </a:p>
          <a:p>
            <a:r>
              <a:rPr lang="af-ZA" sz="3600" dirty="0"/>
              <a:t>Die wette van die </a:t>
            </a:r>
            <a:r>
              <a:rPr lang="af-ZA" sz="3600" cap="small" dirty="0" smtClean="0"/>
              <a:t>Heer</a:t>
            </a:r>
          </a:p>
          <a:p>
            <a:r>
              <a:rPr lang="af-ZA" sz="3600" dirty="0" smtClean="0"/>
              <a:t>is </a:t>
            </a:r>
            <a:r>
              <a:rPr lang="af-ZA" sz="3600" dirty="0"/>
              <a:t>waarheid immermeer,</a:t>
            </a:r>
            <a:endParaRPr lang="en-ZA" sz="3600" dirty="0"/>
          </a:p>
          <a:p>
            <a:r>
              <a:rPr lang="af-ZA" sz="3600" dirty="0"/>
              <a:t>regverdig net soos Hy</a:t>
            </a:r>
            <a:r>
              <a:rPr lang="af-ZA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185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9208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2800" dirty="0" smtClean="0"/>
              <a:t>Psalm 19:5 (vervolg)</a:t>
            </a:r>
            <a:endParaRPr lang="en-ZA" sz="2800" dirty="0"/>
          </a:p>
          <a:p>
            <a:endParaRPr lang="af-ZA" sz="3600" dirty="0" smtClean="0"/>
          </a:p>
          <a:p>
            <a:r>
              <a:rPr lang="af-ZA" sz="3600" dirty="0" err="1" smtClean="0"/>
              <a:t>Hul's</a:t>
            </a:r>
            <a:r>
              <a:rPr lang="af-ZA" sz="3600" dirty="0" smtClean="0"/>
              <a:t> </a:t>
            </a:r>
            <a:r>
              <a:rPr lang="af-ZA" sz="3600" dirty="0"/>
              <a:t>soos die fynste goud –  </a:t>
            </a:r>
            <a:endParaRPr lang="af-ZA" sz="3600" dirty="0" smtClean="0"/>
          </a:p>
          <a:p>
            <a:r>
              <a:rPr lang="af-ZA" sz="3600" dirty="0" smtClean="0"/>
              <a:t>ja</a:t>
            </a:r>
            <a:r>
              <a:rPr lang="af-ZA" sz="3600" dirty="0"/>
              <a:t>, fyner duisendvoud –</a:t>
            </a:r>
            <a:endParaRPr lang="en-ZA" sz="3600" dirty="0"/>
          </a:p>
          <a:p>
            <a:r>
              <a:rPr lang="af-ZA" sz="3600" dirty="0"/>
              <a:t>geen glans wat so kan straal nie;</a:t>
            </a:r>
            <a:endParaRPr lang="en-ZA" sz="3600" dirty="0"/>
          </a:p>
          <a:p>
            <a:r>
              <a:rPr lang="af-ZA" sz="3600" dirty="0"/>
              <a:t>geen heuning is so goed</a:t>
            </a:r>
            <a:r>
              <a:rPr lang="af-ZA" sz="3600" dirty="0" smtClean="0"/>
              <a:t>,</a:t>
            </a:r>
          </a:p>
          <a:p>
            <a:r>
              <a:rPr lang="af-ZA" sz="3600" dirty="0" smtClean="0"/>
              <a:t>geen </a:t>
            </a:r>
            <a:r>
              <a:rPr lang="af-ZA" sz="3600" dirty="0"/>
              <a:t>heuningdrup so soet –</a:t>
            </a:r>
            <a:endParaRPr lang="en-ZA" sz="3600" dirty="0"/>
          </a:p>
          <a:p>
            <a:r>
              <a:rPr lang="af-ZA" sz="3600" dirty="0"/>
              <a:t>daar’s niks wat daarby haal nie.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792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48680"/>
            <a:ext cx="756084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2800" dirty="0" smtClean="0"/>
              <a:t>Psalm 3:2 (vervolg)</a:t>
            </a:r>
          </a:p>
          <a:p>
            <a:endParaRPr lang="af-ZA" sz="2800" dirty="0" smtClean="0"/>
          </a:p>
          <a:p>
            <a:r>
              <a:rPr lang="af-ZA" sz="3600" dirty="0" smtClean="0"/>
              <a:t>Staan </a:t>
            </a:r>
            <a:r>
              <a:rPr lang="af-ZA" sz="3600" dirty="0"/>
              <a:t>op, verlos my, </a:t>
            </a:r>
            <a:r>
              <a:rPr lang="af-ZA" sz="3600" dirty="0" smtClean="0"/>
              <a:t>H</a:t>
            </a:r>
            <a:r>
              <a:rPr lang="af-ZA" sz="2800" dirty="0" smtClean="0"/>
              <a:t>EER</a:t>
            </a:r>
            <a:r>
              <a:rPr lang="af-ZA" sz="3600" dirty="0" smtClean="0"/>
              <a:t>!</a:t>
            </a:r>
            <a:endParaRPr lang="en-ZA" sz="3600" dirty="0"/>
          </a:p>
          <a:p>
            <a:r>
              <a:rPr lang="af-ZA" sz="3600" dirty="0"/>
              <a:t>Verbreek hul tande weer!</a:t>
            </a:r>
            <a:endParaRPr lang="en-ZA" sz="3600" dirty="0"/>
          </a:p>
          <a:p>
            <a:r>
              <a:rPr lang="af-ZA" sz="3600" dirty="0"/>
              <a:t>U tem die oorlogsvolke!</a:t>
            </a:r>
            <a:endParaRPr lang="en-ZA" sz="3600" dirty="0"/>
          </a:p>
          <a:p>
            <a:r>
              <a:rPr lang="af-ZA" sz="3600" dirty="0"/>
              <a:t>Aan U die heil alleen!</a:t>
            </a:r>
            <a:endParaRPr lang="en-ZA" sz="3600" dirty="0"/>
          </a:p>
          <a:p>
            <a:r>
              <a:rPr lang="af-ZA" sz="3600" dirty="0"/>
              <a:t>Stort oor u volk u seën</a:t>
            </a:r>
            <a:endParaRPr lang="en-ZA" sz="3600" dirty="0"/>
          </a:p>
          <a:p>
            <a:r>
              <a:rPr lang="af-ZA" sz="3600" dirty="0"/>
              <a:t>soos druppels uit die wolke.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81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9563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19:6</a:t>
            </a:r>
          </a:p>
          <a:p>
            <a:endParaRPr lang="en-ZA" sz="3600" dirty="0"/>
          </a:p>
          <a:p>
            <a:r>
              <a:rPr lang="af-ZA" sz="3600" dirty="0"/>
              <a:t>Hoe word, deur U vermaan, </a:t>
            </a:r>
            <a:endParaRPr lang="af-ZA" sz="3600" dirty="0" smtClean="0"/>
          </a:p>
          <a:p>
            <a:r>
              <a:rPr lang="af-ZA" sz="3600" dirty="0" smtClean="0"/>
              <a:t>my </a:t>
            </a:r>
            <a:r>
              <a:rPr lang="af-ZA" sz="3600" dirty="0"/>
              <a:t>weg ŉ helder baan,</a:t>
            </a:r>
            <a:endParaRPr lang="en-ZA" sz="3600" dirty="0"/>
          </a:p>
          <a:p>
            <a:r>
              <a:rPr lang="af-ZA" sz="3600" dirty="0"/>
              <a:t>en my verwagting skoon!</a:t>
            </a:r>
            <a:endParaRPr lang="en-ZA" sz="3600" dirty="0"/>
          </a:p>
          <a:p>
            <a:r>
              <a:rPr lang="af-ZA" sz="3600" dirty="0"/>
              <a:t>Hy wat u wet bemin</a:t>
            </a:r>
            <a:r>
              <a:rPr lang="af-ZA" sz="3600" dirty="0" smtClean="0"/>
              <a:t>,</a:t>
            </a:r>
          </a:p>
          <a:p>
            <a:r>
              <a:rPr lang="af-ZA" sz="3600" dirty="0" smtClean="0"/>
              <a:t>die </a:t>
            </a:r>
            <a:r>
              <a:rPr lang="af-ZA" sz="3600" dirty="0"/>
              <a:t>vind, </a:t>
            </a:r>
            <a:r>
              <a:rPr lang="af-ZA" sz="3600" dirty="0" err="1"/>
              <a:t>o</a:t>
            </a:r>
            <a:r>
              <a:rPr lang="af-ZA" sz="3600" dirty="0"/>
              <a:t> </a:t>
            </a:r>
            <a:r>
              <a:rPr lang="af-ZA" sz="3600" cap="small" dirty="0"/>
              <a:t>Heer</a:t>
            </a:r>
            <a:r>
              <a:rPr lang="af-ZA" sz="3600" dirty="0"/>
              <a:t>, daarin</a:t>
            </a:r>
            <a:endParaRPr lang="en-ZA" sz="3600" dirty="0"/>
          </a:p>
          <a:p>
            <a:r>
              <a:rPr lang="af-ZA" sz="3600" dirty="0"/>
              <a:t>ŉ groot genadeloon</a:t>
            </a:r>
            <a:r>
              <a:rPr lang="af-ZA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432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8123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2800" dirty="0" smtClean="0"/>
              <a:t>Psalm 19:6 (vervolg)</a:t>
            </a:r>
          </a:p>
          <a:p>
            <a:endParaRPr lang="en-ZA" sz="3600" dirty="0"/>
          </a:p>
          <a:p>
            <a:r>
              <a:rPr lang="af-ZA" sz="3600" dirty="0" smtClean="0"/>
              <a:t>Wie </a:t>
            </a:r>
            <a:r>
              <a:rPr lang="af-ZA" sz="3600" dirty="0"/>
              <a:t>kan van voor af </a:t>
            </a:r>
            <a:r>
              <a:rPr lang="af-ZA" sz="3600" dirty="0" smtClean="0"/>
              <a:t>aan</a:t>
            </a:r>
          </a:p>
          <a:p>
            <a:r>
              <a:rPr lang="af-ZA" sz="3600" dirty="0" smtClean="0"/>
              <a:t>sy </a:t>
            </a:r>
            <a:r>
              <a:rPr lang="af-ZA" sz="3600" dirty="0"/>
              <a:t>dwalinge verstaan</a:t>
            </a:r>
            <a:endParaRPr lang="en-ZA" sz="3600" dirty="0"/>
          </a:p>
          <a:p>
            <a:r>
              <a:rPr lang="af-ZA" sz="3600" dirty="0"/>
              <a:t>en al wat hom ontbreek het?</a:t>
            </a:r>
            <a:endParaRPr lang="en-ZA" sz="3600" dirty="0"/>
          </a:p>
          <a:p>
            <a:r>
              <a:rPr lang="af-ZA" sz="3600" cap="small" dirty="0"/>
              <a:t>Heer</a:t>
            </a:r>
            <a:r>
              <a:rPr lang="af-ZA" sz="3600" dirty="0"/>
              <a:t>, reinig U my </a:t>
            </a:r>
            <a:r>
              <a:rPr lang="af-ZA" sz="3600" dirty="0" smtClean="0"/>
              <a:t>tog</a:t>
            </a:r>
          </a:p>
          <a:p>
            <a:r>
              <a:rPr lang="af-ZA" sz="3600" dirty="0" smtClean="0"/>
              <a:t>van </a:t>
            </a:r>
            <a:r>
              <a:rPr lang="af-ZA" sz="3600" dirty="0"/>
              <a:t>sondes wat daar nog</a:t>
            </a:r>
            <a:endParaRPr lang="en-ZA" sz="3600" dirty="0"/>
          </a:p>
          <a:p>
            <a:r>
              <a:rPr lang="af-ZA" sz="3600" dirty="0"/>
              <a:t>diep in my hart bly steek het.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288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7403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19:7</a:t>
            </a:r>
          </a:p>
          <a:p>
            <a:endParaRPr lang="af-ZA" sz="3600" dirty="0" smtClean="0"/>
          </a:p>
          <a:p>
            <a:r>
              <a:rPr lang="af-ZA" sz="3600" dirty="0" smtClean="0"/>
              <a:t>Bewaar </a:t>
            </a:r>
            <a:r>
              <a:rPr lang="af-ZA" sz="3600" dirty="0"/>
              <a:t>my vir die </a:t>
            </a:r>
            <a:r>
              <a:rPr lang="af-ZA" sz="3600" dirty="0" smtClean="0"/>
              <a:t>kwaad</a:t>
            </a:r>
          </a:p>
          <a:p>
            <a:r>
              <a:rPr lang="af-ZA" sz="3600" dirty="0" smtClean="0"/>
              <a:t>dat </a:t>
            </a:r>
            <a:r>
              <a:rPr lang="af-ZA" sz="3600" dirty="0"/>
              <a:t>ek met trotse daad</a:t>
            </a:r>
            <a:endParaRPr lang="en-ZA" sz="3600" dirty="0"/>
          </a:p>
          <a:p>
            <a:r>
              <a:rPr lang="af-ZA" sz="3600" dirty="0"/>
              <a:t>u </a:t>
            </a:r>
            <a:r>
              <a:rPr lang="af-ZA" sz="3600" dirty="0" err="1"/>
              <a:t>heil’ge</a:t>
            </a:r>
            <a:r>
              <a:rPr lang="af-ZA" sz="3600" dirty="0"/>
              <a:t> wil weerstreef;</a:t>
            </a:r>
            <a:endParaRPr lang="en-ZA" sz="3600" dirty="0"/>
          </a:p>
          <a:p>
            <a:r>
              <a:rPr lang="af-ZA" sz="3600" dirty="0"/>
              <a:t>laat nie die sonde </a:t>
            </a:r>
            <a:r>
              <a:rPr lang="af-ZA" sz="3600" dirty="0" smtClean="0"/>
              <a:t>my</a:t>
            </a:r>
          </a:p>
          <a:p>
            <a:r>
              <a:rPr lang="af-ZA" sz="3600" dirty="0" smtClean="0"/>
              <a:t>oorheers</a:t>
            </a:r>
            <a:r>
              <a:rPr lang="af-ZA" sz="3600" dirty="0"/>
              <a:t>, dan sal ek vry</a:t>
            </a:r>
            <a:endParaRPr lang="en-ZA" sz="3600" dirty="0"/>
          </a:p>
          <a:p>
            <a:r>
              <a:rPr lang="af-ZA" sz="3600" dirty="0"/>
              <a:t>van groot oortreding leef</a:t>
            </a:r>
            <a:r>
              <a:rPr lang="af-ZA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67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6683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2800" dirty="0" smtClean="0"/>
              <a:t>Psalm 19:7 (vervolg)</a:t>
            </a:r>
          </a:p>
          <a:p>
            <a:endParaRPr lang="af-ZA" sz="3600" dirty="0" smtClean="0"/>
          </a:p>
          <a:p>
            <a:r>
              <a:rPr lang="af-ZA" sz="3600" dirty="0" smtClean="0"/>
              <a:t>Laat </a:t>
            </a:r>
            <a:r>
              <a:rPr lang="af-ZA" sz="3600" dirty="0"/>
              <a:t>tog my tong en mond</a:t>
            </a:r>
            <a:r>
              <a:rPr lang="af-ZA" sz="3600" dirty="0" smtClean="0"/>
              <a:t>,</a:t>
            </a:r>
          </a:p>
          <a:p>
            <a:r>
              <a:rPr lang="af-ZA" sz="3600" dirty="0" smtClean="0"/>
              <a:t>my </a:t>
            </a:r>
            <a:r>
              <a:rPr lang="af-ZA" sz="3600" dirty="0"/>
              <a:t>hart se diepste grond,</a:t>
            </a:r>
            <a:endParaRPr lang="en-ZA" sz="3600" dirty="0"/>
          </a:p>
          <a:p>
            <a:r>
              <a:rPr lang="af-ZA" sz="3600" dirty="0" err="1"/>
              <a:t>o</a:t>
            </a:r>
            <a:r>
              <a:rPr lang="af-ZA" sz="3600" dirty="0"/>
              <a:t> </a:t>
            </a:r>
            <a:r>
              <a:rPr lang="af-ZA" sz="3600" cap="small" dirty="0"/>
              <a:t>Heer</a:t>
            </a:r>
            <a:r>
              <a:rPr lang="af-ZA" sz="3600" dirty="0"/>
              <a:t>, op wie 'k vertrou het,</a:t>
            </a:r>
            <a:endParaRPr lang="en-ZA" sz="3600" dirty="0"/>
          </a:p>
          <a:p>
            <a:r>
              <a:rPr lang="af-ZA" sz="3600" dirty="0"/>
              <a:t>U welbehaaglik </a:t>
            </a:r>
            <a:r>
              <a:rPr lang="af-ZA" sz="3600" dirty="0" smtClean="0"/>
              <a:t>wees</a:t>
            </a:r>
          </a:p>
          <a:p>
            <a:r>
              <a:rPr lang="af-ZA" sz="3600" dirty="0" smtClean="0"/>
              <a:t>wat </a:t>
            </a:r>
            <a:r>
              <a:rPr lang="af-ZA" sz="3600" dirty="0"/>
              <a:t>in my hart kan lees –</a:t>
            </a:r>
            <a:endParaRPr lang="en-ZA" sz="3600" dirty="0"/>
          </a:p>
          <a:p>
            <a:r>
              <a:rPr lang="af-ZA" sz="3600" dirty="0"/>
              <a:t>my Rots, op wie 'k gebou het.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060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20:1</a:t>
            </a:r>
          </a:p>
          <a:p>
            <a:endParaRPr lang="en-ZA" sz="3600" dirty="0"/>
          </a:p>
          <a:p>
            <a:r>
              <a:rPr lang="af-ZA" sz="3600" dirty="0"/>
              <a:t>O, mag die </a:t>
            </a:r>
            <a:r>
              <a:rPr lang="af-ZA" sz="3600" cap="small" dirty="0"/>
              <a:t>Here</a:t>
            </a:r>
            <a:r>
              <a:rPr lang="af-ZA" sz="3600" dirty="0"/>
              <a:t> u verhoor</a:t>
            </a:r>
            <a:endParaRPr lang="en-ZA" sz="3600" dirty="0"/>
          </a:p>
          <a:p>
            <a:r>
              <a:rPr lang="af-ZA" sz="3600" dirty="0"/>
              <a:t>in dag van nood en stryd!</a:t>
            </a:r>
            <a:endParaRPr lang="en-ZA" sz="3600" dirty="0"/>
          </a:p>
          <a:p>
            <a:r>
              <a:rPr lang="af-ZA" sz="3600" dirty="0"/>
              <a:t>En mag die Naam van Jakobs God</a:t>
            </a:r>
            <a:endParaRPr lang="en-ZA" sz="3600" dirty="0"/>
          </a:p>
          <a:p>
            <a:r>
              <a:rPr lang="af-ZA" sz="3600" dirty="0"/>
              <a:t>u dek in oorlogstyd!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20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20:2</a:t>
            </a:r>
          </a:p>
          <a:p>
            <a:endParaRPr lang="en-ZA" sz="3600" dirty="0"/>
          </a:p>
          <a:p>
            <a:r>
              <a:rPr lang="af-ZA" sz="3600" dirty="0"/>
              <a:t>Mag Hy sy heil en bystand stuur</a:t>
            </a:r>
            <a:endParaRPr lang="en-ZA" sz="3600" dirty="0"/>
          </a:p>
          <a:p>
            <a:r>
              <a:rPr lang="af-ZA" sz="3600" dirty="0"/>
              <a:t>uit hoë heiligdom,</a:t>
            </a:r>
            <a:endParaRPr lang="en-ZA" sz="3600" dirty="0"/>
          </a:p>
          <a:p>
            <a:r>
              <a:rPr lang="af-ZA" sz="3600" dirty="0"/>
              <a:t>en u uit Sion ondersteun,</a:t>
            </a:r>
            <a:endParaRPr lang="en-ZA" sz="3600" dirty="0"/>
          </a:p>
          <a:p>
            <a:r>
              <a:rPr lang="af-ZA" sz="3600" dirty="0"/>
              <a:t>van waar u hulp sal kom.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682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20:3</a:t>
            </a:r>
          </a:p>
          <a:p>
            <a:endParaRPr lang="en-ZA" sz="3600" dirty="0"/>
          </a:p>
          <a:p>
            <a:r>
              <a:rPr lang="af-ZA" sz="3600" dirty="0"/>
              <a:t>Mag Hy aan al u offers dink</a:t>
            </a:r>
            <a:endParaRPr lang="en-ZA" sz="3600" dirty="0"/>
          </a:p>
          <a:p>
            <a:r>
              <a:rPr lang="af-ZA" sz="3600" dirty="0"/>
              <a:t>van fynste spys, en nou 		</a:t>
            </a:r>
            <a:endParaRPr lang="en-ZA" sz="3600" dirty="0"/>
          </a:p>
          <a:p>
            <a:r>
              <a:rPr lang="af-ZA" sz="3600" dirty="0"/>
              <a:t>u offerbrand wat voor Hom geur, </a:t>
            </a:r>
            <a:endParaRPr lang="en-ZA" sz="3600" dirty="0"/>
          </a:p>
          <a:p>
            <a:r>
              <a:rPr lang="af-ZA" sz="3600" dirty="0"/>
              <a:t>met </a:t>
            </a:r>
            <a:r>
              <a:rPr lang="af-ZA" sz="3600" dirty="0" err="1"/>
              <a:t>welgevalle˄aanskou</a:t>
            </a:r>
            <a:r>
              <a:rPr lang="af-ZA" sz="3600" dirty="0"/>
              <a:t>  		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468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249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20:4</a:t>
            </a:r>
          </a:p>
          <a:p>
            <a:endParaRPr lang="en-ZA" sz="3600" dirty="0"/>
          </a:p>
          <a:p>
            <a:r>
              <a:rPr lang="af-ZA" sz="3600" dirty="0"/>
              <a:t>Mag Hy, die ryke God, u gee</a:t>
            </a:r>
            <a:endParaRPr lang="en-ZA" sz="3600" dirty="0"/>
          </a:p>
          <a:p>
            <a:r>
              <a:rPr lang="af-ZA" sz="3600" dirty="0"/>
              <a:t>al wat u hart verlang!</a:t>
            </a:r>
            <a:endParaRPr lang="en-ZA" sz="3600" dirty="0"/>
          </a:p>
          <a:p>
            <a:r>
              <a:rPr lang="af-ZA" sz="3600" dirty="0"/>
              <a:t>Vervulling van wat u beraam –</a:t>
            </a:r>
            <a:endParaRPr lang="en-ZA" sz="3600" dirty="0"/>
          </a:p>
          <a:p>
            <a:r>
              <a:rPr lang="af-ZA" sz="3600" dirty="0"/>
              <a:t>mag u dié guns ontvang!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876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20:5</a:t>
            </a:r>
          </a:p>
          <a:p>
            <a:endParaRPr lang="en-ZA" sz="3600" dirty="0"/>
          </a:p>
          <a:p>
            <a:r>
              <a:rPr lang="af-ZA" sz="3600" dirty="0"/>
              <a:t>Ons wil oor u oorwinning juig –</a:t>
            </a:r>
            <a:endParaRPr lang="en-ZA" sz="3600" dirty="0"/>
          </a:p>
          <a:p>
            <a:r>
              <a:rPr lang="af-ZA" sz="3600" dirty="0"/>
              <a:t>die vaandels jubel mee!</a:t>
            </a:r>
            <a:endParaRPr lang="en-ZA" sz="3600" dirty="0"/>
          </a:p>
          <a:p>
            <a:r>
              <a:rPr lang="af-ZA" sz="3600" dirty="0"/>
              <a:t>Ons loof die Naam van onse God.</a:t>
            </a:r>
            <a:endParaRPr lang="en-ZA" sz="3600" dirty="0"/>
          </a:p>
          <a:p>
            <a:r>
              <a:rPr lang="af-ZA" sz="3600" dirty="0"/>
              <a:t>Mag Hy u wens u gee!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11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20:6</a:t>
            </a:r>
          </a:p>
          <a:p>
            <a:endParaRPr lang="en-ZA" sz="3600" dirty="0"/>
          </a:p>
          <a:p>
            <a:r>
              <a:rPr lang="af-ZA" sz="3600" dirty="0"/>
              <a:t>Nou weet ek dat die </a:t>
            </a:r>
            <a:r>
              <a:rPr lang="af-ZA" sz="3600" cap="small" dirty="0"/>
              <a:t>Here</a:t>
            </a:r>
            <a:r>
              <a:rPr lang="af-ZA" sz="3600" dirty="0"/>
              <a:t> sy</a:t>
            </a:r>
            <a:endParaRPr lang="en-ZA" sz="3600" dirty="0"/>
          </a:p>
          <a:p>
            <a:r>
              <a:rPr lang="af-ZA" sz="3600" dirty="0"/>
              <a:t>gesalfde sal verhoor;</a:t>
            </a:r>
            <a:endParaRPr lang="en-ZA" sz="3600" dirty="0"/>
          </a:p>
          <a:p>
            <a:r>
              <a:rPr lang="af-ZA" sz="3600" dirty="0"/>
              <a:t>uit </a:t>
            </a:r>
            <a:r>
              <a:rPr lang="af-ZA" sz="3600" dirty="0" err="1"/>
              <a:t>heil’ge</a:t>
            </a:r>
            <a:r>
              <a:rPr lang="af-ZA" sz="3600" dirty="0"/>
              <a:t> hemel antwoord Hy,</a:t>
            </a:r>
            <a:endParaRPr lang="en-ZA" sz="3600" dirty="0"/>
          </a:p>
          <a:p>
            <a:r>
              <a:rPr lang="af-ZA" sz="3600" dirty="0"/>
              <a:t>tot magsdaad aangespoor.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558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411043"/>
            <a:ext cx="799288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4:1</a:t>
            </a:r>
            <a:endParaRPr lang="en-ZA" sz="3600" dirty="0"/>
          </a:p>
          <a:p>
            <a:r>
              <a:rPr lang="af-ZA" sz="3600" dirty="0"/>
              <a:t>Verhoor my, </a:t>
            </a:r>
            <a:r>
              <a:rPr lang="af-ZA" sz="3600" dirty="0" smtClean="0"/>
              <a:t>H</a:t>
            </a:r>
            <a:r>
              <a:rPr lang="af-ZA" sz="2800" dirty="0" smtClean="0"/>
              <a:t>EER</a:t>
            </a:r>
            <a:r>
              <a:rPr lang="af-ZA" sz="3600" dirty="0" smtClean="0"/>
              <a:t>, </a:t>
            </a:r>
            <a:r>
              <a:rPr lang="af-ZA" sz="3600" dirty="0"/>
              <a:t>in donker dae,</a:t>
            </a:r>
            <a:endParaRPr lang="en-ZA" sz="3600" dirty="0"/>
          </a:p>
          <a:p>
            <a:r>
              <a:rPr lang="af-ZA" sz="3600" dirty="0"/>
              <a:t>God van my reg, stuur troos vir my!</a:t>
            </a:r>
            <a:endParaRPr lang="en-ZA" sz="3600" dirty="0"/>
          </a:p>
          <a:p>
            <a:r>
              <a:rPr lang="af-ZA" sz="3600" dirty="0"/>
              <a:t>U wat my red uit hinderlae,</a:t>
            </a:r>
            <a:endParaRPr lang="en-ZA" sz="3600" dirty="0"/>
          </a:p>
          <a:p>
            <a:r>
              <a:rPr lang="af-ZA" sz="3600" dirty="0"/>
              <a:t>hoor my uit vrye welbehae.</a:t>
            </a:r>
            <a:endParaRPr lang="en-ZA" sz="3600" dirty="0"/>
          </a:p>
          <a:p>
            <a:r>
              <a:rPr lang="af-ZA" sz="3600" dirty="0"/>
              <a:t>O manne wat my nou bestry,</a:t>
            </a:r>
            <a:endParaRPr lang="en-ZA" sz="3600" dirty="0"/>
          </a:p>
          <a:p>
            <a:r>
              <a:rPr lang="af-ZA" sz="3600" dirty="0"/>
              <a:t>hoe lank nog word in </a:t>
            </a:r>
            <a:r>
              <a:rPr lang="af-ZA" sz="3600" dirty="0" err="1"/>
              <a:t>teënhede</a:t>
            </a:r>
            <a:endParaRPr lang="en-ZA" sz="3600" dirty="0"/>
          </a:p>
          <a:p>
            <a:r>
              <a:rPr lang="af-ZA" sz="3600" dirty="0"/>
              <a:t>my eer in skande omgekeer?</a:t>
            </a:r>
            <a:endParaRPr lang="en-ZA" sz="3600" dirty="0"/>
          </a:p>
          <a:p>
            <a:r>
              <a:rPr lang="af-ZA" sz="3600" dirty="0"/>
              <a:t>Hoe lank is jul met nietighede,</a:t>
            </a:r>
            <a:endParaRPr lang="en-ZA" sz="3600" dirty="0"/>
          </a:p>
          <a:p>
            <a:r>
              <a:rPr lang="af-ZA" sz="3600" dirty="0"/>
              <a:t>met ydelheid en wind tevrede?</a:t>
            </a:r>
            <a:endParaRPr lang="en-ZA" sz="3600" dirty="0"/>
          </a:p>
          <a:p>
            <a:r>
              <a:rPr lang="af-ZA" sz="3600" dirty="0"/>
              <a:t>Word leuentaal deur jul begeer?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620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969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20:7</a:t>
            </a:r>
          </a:p>
          <a:p>
            <a:endParaRPr lang="en-ZA" sz="3600" dirty="0"/>
          </a:p>
          <a:p>
            <a:r>
              <a:rPr lang="af-ZA" sz="3600" dirty="0"/>
              <a:t>Daar is wat op hul strydwaens roem,</a:t>
            </a:r>
            <a:endParaRPr lang="en-ZA" sz="3600" dirty="0"/>
          </a:p>
          <a:p>
            <a:r>
              <a:rPr lang="af-ZA" sz="3600" dirty="0"/>
              <a:t>op oorlogsperde trots;</a:t>
            </a:r>
            <a:endParaRPr lang="en-ZA" sz="3600" dirty="0"/>
          </a:p>
          <a:p>
            <a:r>
              <a:rPr lang="af-ZA" sz="3600" dirty="0"/>
              <a:t>maar ons sal ons beroem in God,</a:t>
            </a:r>
            <a:endParaRPr lang="en-ZA" sz="3600" dirty="0"/>
          </a:p>
          <a:p>
            <a:r>
              <a:rPr lang="af-ZA" sz="3600" dirty="0"/>
              <a:t>ons helper en ons rots</a:t>
            </a:r>
            <a:r>
              <a:rPr lang="af-ZA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676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20:8</a:t>
            </a:r>
          </a:p>
          <a:p>
            <a:endParaRPr lang="en-ZA" sz="3600" dirty="0"/>
          </a:p>
          <a:p>
            <a:r>
              <a:rPr lang="af-ZA" sz="3600" dirty="0"/>
              <a:t>Hul </a:t>
            </a:r>
            <a:r>
              <a:rPr lang="af-ZA" sz="3600" dirty="0" err="1"/>
              <a:t>almal‘t</a:t>
            </a:r>
            <a:r>
              <a:rPr lang="af-ZA" sz="3600" dirty="0"/>
              <a:t> inmekaargesak</a:t>
            </a:r>
            <a:r>
              <a:rPr lang="af-ZA" sz="3600" dirty="0" smtClean="0"/>
              <a:t>,</a:t>
            </a:r>
            <a:endParaRPr lang="en-ZA" sz="3600" dirty="0"/>
          </a:p>
          <a:p>
            <a:r>
              <a:rPr lang="af-ZA" sz="3600" dirty="0"/>
              <a:t>geval, voor ons geswig;</a:t>
            </a:r>
            <a:endParaRPr lang="en-ZA" sz="3600" dirty="0"/>
          </a:p>
          <a:p>
            <a:r>
              <a:rPr lang="af-ZA" sz="3600" dirty="0"/>
              <a:t>maar ons het kragtig </a:t>
            </a:r>
            <a:r>
              <a:rPr lang="af-ZA" sz="3600" dirty="0" smtClean="0"/>
              <a:t>opgestaan</a:t>
            </a:r>
            <a:endParaRPr lang="en-ZA" sz="3600" dirty="0"/>
          </a:p>
          <a:p>
            <a:r>
              <a:rPr lang="af-ZA" sz="3600" dirty="0"/>
              <a:t>en ons weer opgerig.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317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8488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20:9</a:t>
            </a:r>
          </a:p>
          <a:p>
            <a:endParaRPr lang="en-ZA" sz="3600" dirty="0"/>
          </a:p>
          <a:p>
            <a:r>
              <a:rPr lang="af-ZA" sz="3600" dirty="0"/>
              <a:t>Verlos die koning, troue </a:t>
            </a:r>
            <a:r>
              <a:rPr lang="af-ZA" sz="3600" cap="small" dirty="0"/>
              <a:t>Heer</a:t>
            </a:r>
            <a:r>
              <a:rPr lang="af-ZA" sz="3600" dirty="0"/>
              <a:t>,</a:t>
            </a:r>
            <a:endParaRPr lang="en-ZA" sz="3600" dirty="0"/>
          </a:p>
          <a:p>
            <a:r>
              <a:rPr lang="af-ZA" sz="3600" dirty="0"/>
              <a:t>en sterk hom in die stryd!</a:t>
            </a:r>
            <a:endParaRPr lang="en-ZA" sz="3600" dirty="0"/>
          </a:p>
          <a:p>
            <a:r>
              <a:rPr lang="af-ZA" sz="3600" dirty="0"/>
              <a:t>Verhoor ons as ons tot U roep</a:t>
            </a:r>
            <a:endParaRPr lang="en-ZA" sz="3600" dirty="0"/>
          </a:p>
          <a:p>
            <a:r>
              <a:rPr lang="af-ZA" sz="3600" dirty="0"/>
              <a:t>in druk en oorlogstyd!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392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21:1</a:t>
            </a:r>
          </a:p>
          <a:p>
            <a:endParaRPr lang="en-ZA" sz="3600" dirty="0"/>
          </a:p>
          <a:p>
            <a:r>
              <a:rPr lang="af-ZA" sz="3600" dirty="0"/>
              <a:t>U maak, </a:t>
            </a:r>
            <a:r>
              <a:rPr lang="af-ZA" sz="3600" dirty="0" err="1"/>
              <a:t>o</a:t>
            </a:r>
            <a:r>
              <a:rPr lang="af-ZA" sz="3600" dirty="0"/>
              <a:t> </a:t>
            </a:r>
            <a:r>
              <a:rPr lang="af-ZA" sz="3600" cap="small" dirty="0"/>
              <a:t>Heer</a:t>
            </a:r>
            <a:r>
              <a:rPr lang="af-ZA" sz="3600" dirty="0"/>
              <a:t>, die koning bly,</a:t>
            </a:r>
            <a:endParaRPr lang="en-ZA" sz="3600" dirty="0"/>
          </a:p>
          <a:p>
            <a:r>
              <a:rPr lang="af-ZA" sz="3600" dirty="0"/>
              <a:t>omdat u arm so sterk is, </a:t>
            </a:r>
            <a:endParaRPr lang="en-ZA" sz="3600" dirty="0"/>
          </a:p>
          <a:p>
            <a:r>
              <a:rPr lang="af-ZA" sz="3600" dirty="0"/>
              <a:t>sy heil deur u bewerk is.</a:t>
            </a:r>
            <a:endParaRPr lang="en-ZA" sz="3600" dirty="0"/>
          </a:p>
          <a:p>
            <a:r>
              <a:rPr lang="af-ZA" sz="3600" dirty="0"/>
              <a:t>Sy wens het hy van U verkry;</a:t>
            </a:r>
            <a:endParaRPr lang="en-ZA" sz="3600" dirty="0"/>
          </a:p>
          <a:p>
            <a:r>
              <a:rPr lang="af-ZA" sz="3600" dirty="0"/>
              <a:t>U het wat hy begeer,</a:t>
            </a:r>
            <a:endParaRPr lang="en-ZA" sz="3600" dirty="0"/>
          </a:p>
          <a:p>
            <a:r>
              <a:rPr lang="af-ZA" sz="3600" dirty="0"/>
              <a:t>geweier nóg gekeer</a:t>
            </a:r>
            <a:r>
              <a:rPr lang="af-ZA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110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21:2</a:t>
            </a:r>
          </a:p>
          <a:p>
            <a:endParaRPr lang="en-ZA" sz="3600" dirty="0"/>
          </a:p>
          <a:p>
            <a:r>
              <a:rPr lang="af-ZA" sz="3600" dirty="0"/>
              <a:t>U kom hom </a:t>
            </a:r>
            <a:r>
              <a:rPr lang="af-ZA" sz="3600" dirty="0" err="1"/>
              <a:t>vriend'lik</a:t>
            </a:r>
            <a:r>
              <a:rPr lang="af-ZA" sz="3600" dirty="0"/>
              <a:t> tegemoet</a:t>
            </a:r>
            <a:endParaRPr lang="en-ZA" sz="3600" dirty="0"/>
          </a:p>
          <a:p>
            <a:r>
              <a:rPr lang="af-ZA" sz="3600" dirty="0"/>
              <a:t>met stroom van goeie dinge</a:t>
            </a:r>
            <a:endParaRPr lang="en-ZA" sz="3600" dirty="0"/>
          </a:p>
          <a:p>
            <a:r>
              <a:rPr lang="af-ZA" sz="3600" dirty="0"/>
              <a:t>en ryke seëninge</a:t>
            </a:r>
            <a:r>
              <a:rPr lang="af-ZA" sz="3600" dirty="0" smtClean="0"/>
              <a:t>.</a:t>
            </a:r>
            <a:endParaRPr lang="en-ZA" sz="3600" dirty="0"/>
          </a:p>
          <a:p>
            <a:r>
              <a:rPr lang="af-ZA" sz="3600" dirty="0"/>
              <a:t>U het ŉ kroon van fynste gloed,</a:t>
            </a:r>
            <a:endParaRPr lang="en-ZA" sz="3600" dirty="0"/>
          </a:p>
          <a:p>
            <a:r>
              <a:rPr lang="af-ZA" sz="3600" dirty="0"/>
              <a:t>van voorspoed en geluk,</a:t>
            </a:r>
            <a:endParaRPr lang="en-ZA" sz="3600" dirty="0"/>
          </a:p>
          <a:p>
            <a:r>
              <a:rPr lang="af-ZA" sz="3600" dirty="0"/>
              <a:t>hom op die hoof gedruk.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902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21:3</a:t>
            </a:r>
          </a:p>
          <a:p>
            <a:endParaRPr lang="en-ZA" sz="3600" dirty="0"/>
          </a:p>
          <a:p>
            <a:r>
              <a:rPr lang="af-ZA" sz="3600" dirty="0"/>
              <a:t>Hy het van U, </a:t>
            </a:r>
            <a:r>
              <a:rPr lang="af-ZA" sz="3600" dirty="0" err="1"/>
              <a:t>o</a:t>
            </a:r>
            <a:r>
              <a:rPr lang="af-ZA" sz="3600" dirty="0"/>
              <a:t> God, begeer</a:t>
            </a:r>
            <a:endParaRPr lang="en-ZA" sz="3600" dirty="0"/>
          </a:p>
          <a:p>
            <a:r>
              <a:rPr lang="af-ZA" sz="3600" dirty="0"/>
              <a:t>om baie lank te lewe</a:t>
            </a:r>
            <a:r>
              <a:rPr lang="af-ZA" sz="3600" dirty="0" smtClean="0"/>
              <a:t>.</a:t>
            </a:r>
            <a:endParaRPr lang="en-ZA" sz="3600" dirty="0"/>
          </a:p>
          <a:p>
            <a:r>
              <a:rPr lang="af-ZA" sz="3600" dirty="0"/>
              <a:t>U het dit hom gegewe.</a:t>
            </a:r>
            <a:endParaRPr lang="en-ZA" sz="3600" dirty="0"/>
          </a:p>
          <a:p>
            <a:r>
              <a:rPr lang="af-ZA" sz="3600" dirty="0"/>
              <a:t>So word sy dae altyd meer,</a:t>
            </a:r>
            <a:endParaRPr lang="en-ZA" sz="3600" dirty="0"/>
          </a:p>
          <a:p>
            <a:r>
              <a:rPr lang="af-ZA" sz="3600" dirty="0"/>
              <a:t>so leef hy eindeloos,</a:t>
            </a:r>
            <a:endParaRPr lang="en-ZA" sz="3600" dirty="0"/>
          </a:p>
          <a:p>
            <a:r>
              <a:rPr lang="af-ZA" sz="3600" dirty="0"/>
              <a:t>vir ewig en altoos</a:t>
            </a:r>
            <a:r>
              <a:rPr lang="af-ZA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724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21:4</a:t>
            </a:r>
          </a:p>
          <a:p>
            <a:endParaRPr lang="en-ZA" sz="3600" dirty="0"/>
          </a:p>
          <a:p>
            <a:r>
              <a:rPr lang="af-ZA" sz="3600" dirty="0"/>
              <a:t>Hoe hoog is deur u hulp sy staat:</a:t>
            </a:r>
            <a:endParaRPr lang="en-ZA" sz="3600" dirty="0"/>
          </a:p>
          <a:p>
            <a:r>
              <a:rPr lang="af-ZA" sz="3600" dirty="0" err="1"/>
              <a:t>U‘t</a:t>
            </a:r>
            <a:r>
              <a:rPr lang="af-ZA" sz="3600" dirty="0"/>
              <a:t> majesteit en ere</a:t>
            </a:r>
            <a:endParaRPr lang="en-ZA" sz="3600" dirty="0"/>
          </a:p>
          <a:p>
            <a:r>
              <a:rPr lang="af-ZA" sz="3600" dirty="0"/>
              <a:t>op hom gelê, </a:t>
            </a:r>
            <a:r>
              <a:rPr lang="af-ZA" sz="3600" dirty="0" err="1"/>
              <a:t>o</a:t>
            </a:r>
            <a:r>
              <a:rPr lang="af-ZA" sz="3600" dirty="0"/>
              <a:t> </a:t>
            </a:r>
            <a:r>
              <a:rPr lang="af-ZA" sz="3600" cap="small" dirty="0"/>
              <a:t>Here</a:t>
            </a:r>
            <a:r>
              <a:rPr lang="af-ZA" sz="3600" dirty="0"/>
              <a:t>.</a:t>
            </a:r>
            <a:endParaRPr lang="en-ZA" sz="3600" dirty="0"/>
          </a:p>
          <a:p>
            <a:r>
              <a:rPr lang="af-ZA" sz="3600" dirty="0"/>
              <a:t>Sy seën ken geen tyd of maat;</a:t>
            </a:r>
            <a:endParaRPr lang="en-ZA" sz="3600" dirty="0"/>
          </a:p>
          <a:p>
            <a:r>
              <a:rPr lang="af-ZA" sz="3600" dirty="0"/>
              <a:t>en van u aangesig</a:t>
            </a:r>
            <a:endParaRPr lang="en-ZA" sz="3600" dirty="0"/>
          </a:p>
          <a:p>
            <a:r>
              <a:rPr lang="af-ZA" sz="3600" dirty="0"/>
              <a:t>straal vrolikheid en lig.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268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21:5</a:t>
            </a:r>
          </a:p>
          <a:p>
            <a:endParaRPr lang="en-ZA" sz="3600" dirty="0"/>
          </a:p>
          <a:p>
            <a:r>
              <a:rPr lang="af-ZA" sz="3600" dirty="0"/>
              <a:t>Die vors vertrou in </a:t>
            </a:r>
            <a:r>
              <a:rPr lang="af-ZA" sz="3600" dirty="0" err="1"/>
              <a:t>vrede˄en</a:t>
            </a:r>
            <a:r>
              <a:rPr lang="af-ZA" sz="3600" dirty="0"/>
              <a:t> stryd</a:t>
            </a:r>
            <a:endParaRPr lang="en-ZA" sz="3600" dirty="0"/>
          </a:p>
          <a:p>
            <a:r>
              <a:rPr lang="af-ZA" sz="3600" dirty="0"/>
              <a:t>op God se alvermoë,</a:t>
            </a:r>
            <a:endParaRPr lang="en-ZA" sz="3600" dirty="0"/>
          </a:p>
          <a:p>
            <a:r>
              <a:rPr lang="af-ZA" sz="3600" dirty="0"/>
              <a:t>Hom seën die </a:t>
            </a:r>
            <a:r>
              <a:rPr lang="af-ZA" sz="3600" dirty="0" err="1"/>
              <a:t>Alhoë</a:t>
            </a:r>
            <a:r>
              <a:rPr lang="af-ZA" sz="3600" dirty="0"/>
              <a:t>;</a:t>
            </a:r>
            <a:endParaRPr lang="en-ZA" sz="3600" dirty="0"/>
          </a:p>
          <a:p>
            <a:r>
              <a:rPr lang="af-ZA" sz="3600" dirty="0"/>
              <a:t>en deur sy goedertierenheid</a:t>
            </a:r>
            <a:endParaRPr lang="en-ZA" sz="3600" dirty="0"/>
          </a:p>
          <a:p>
            <a:r>
              <a:rPr lang="af-ZA" sz="3600" dirty="0"/>
              <a:t>sal, hoe dit ook mag gaan,</a:t>
            </a:r>
            <a:endParaRPr lang="en-ZA" sz="3600" dirty="0"/>
          </a:p>
          <a:p>
            <a:r>
              <a:rPr lang="af-ZA" sz="3600" dirty="0"/>
              <a:t>sy voete vas bly staan.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604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21:6</a:t>
            </a:r>
          </a:p>
          <a:p>
            <a:endParaRPr lang="en-ZA" sz="3600" dirty="0"/>
          </a:p>
          <a:p>
            <a:r>
              <a:rPr lang="af-ZA" sz="3600" dirty="0"/>
              <a:t>U hand sál al u haters vind</a:t>
            </a:r>
            <a:r>
              <a:rPr lang="af-ZA" sz="3600" dirty="0" smtClean="0"/>
              <a:t>;</a:t>
            </a:r>
            <a:endParaRPr lang="en-ZA" sz="3600" dirty="0"/>
          </a:p>
          <a:p>
            <a:r>
              <a:rPr lang="af-ZA" sz="3600" dirty="0"/>
              <a:t>vir hul is u verskyning</a:t>
            </a:r>
            <a:endParaRPr lang="en-ZA" sz="3600" dirty="0"/>
          </a:p>
          <a:p>
            <a:r>
              <a:rPr lang="af-ZA" sz="3600" dirty="0"/>
              <a:t>verbranding en verdwyning.</a:t>
            </a:r>
            <a:endParaRPr lang="en-ZA" sz="3600" dirty="0"/>
          </a:p>
          <a:p>
            <a:r>
              <a:rPr lang="af-ZA" sz="3600" dirty="0"/>
              <a:t>Die toorn van God sal hul verslind,</a:t>
            </a:r>
            <a:endParaRPr lang="en-ZA" sz="3600" dirty="0"/>
          </a:p>
          <a:p>
            <a:r>
              <a:rPr lang="af-ZA" sz="3600" dirty="0"/>
              <a:t>ŉ </a:t>
            </a:r>
            <a:r>
              <a:rPr lang="af-ZA" sz="3600" dirty="0" err="1"/>
              <a:t>wraakvuur</a:t>
            </a:r>
            <a:r>
              <a:rPr lang="af-ZA" sz="3600" dirty="0"/>
              <a:t> van die </a:t>
            </a:r>
            <a:r>
              <a:rPr lang="af-ZA" sz="3600" cap="small" dirty="0"/>
              <a:t>Heer</a:t>
            </a:r>
            <a:endParaRPr lang="en-ZA" sz="3600" dirty="0"/>
          </a:p>
          <a:p>
            <a:r>
              <a:rPr lang="af-ZA" sz="3600" dirty="0"/>
              <a:t>hul heeltemal verteer</a:t>
            </a:r>
            <a:r>
              <a:rPr lang="af-ZA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995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21:7</a:t>
            </a:r>
          </a:p>
          <a:p>
            <a:endParaRPr lang="en-ZA" sz="3600" dirty="0"/>
          </a:p>
          <a:p>
            <a:r>
              <a:rPr lang="af-ZA" sz="3600" dirty="0"/>
              <a:t>Hul somervrug, hul lenteblom</a:t>
            </a:r>
            <a:r>
              <a:rPr lang="af-ZA" sz="3600" dirty="0" smtClean="0"/>
              <a:t>,</a:t>
            </a:r>
            <a:endParaRPr lang="en-ZA" sz="3600" dirty="0"/>
          </a:p>
          <a:p>
            <a:r>
              <a:rPr lang="af-ZA" sz="3600" dirty="0"/>
              <a:t>hul kroos sal U verderwe;</a:t>
            </a:r>
            <a:endParaRPr lang="en-ZA" sz="3600" dirty="0"/>
          </a:p>
          <a:p>
            <a:r>
              <a:rPr lang="af-ZA" sz="3600" dirty="0"/>
              <a:t>U sal hul weg laat sterwe.</a:t>
            </a:r>
            <a:endParaRPr lang="en-ZA" sz="3600" dirty="0"/>
          </a:p>
          <a:p>
            <a:r>
              <a:rPr lang="af-ZA" sz="3600" dirty="0"/>
              <a:t>Ons vind van hul, waar ons ook kom,</a:t>
            </a:r>
            <a:endParaRPr lang="en-ZA" sz="3600" dirty="0"/>
          </a:p>
          <a:p>
            <a:r>
              <a:rPr lang="af-ZA" sz="3600" dirty="0"/>
              <a:t>geen spoor of teken meer –</a:t>
            </a:r>
            <a:endParaRPr lang="en-ZA" sz="3600" dirty="0"/>
          </a:p>
          <a:p>
            <a:r>
              <a:rPr lang="af-ZA" sz="3600" dirty="0"/>
              <a:t>só het U hul verteer.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019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1864" y="-27384"/>
            <a:ext cx="792088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4:2</a:t>
            </a:r>
            <a:endParaRPr lang="en-ZA" sz="3600" dirty="0"/>
          </a:p>
          <a:p>
            <a:r>
              <a:rPr lang="af-ZA" sz="3600" dirty="0"/>
              <a:t>Weet dat die </a:t>
            </a:r>
            <a:r>
              <a:rPr lang="af-ZA" sz="3600" dirty="0" smtClean="0"/>
              <a:t>H</a:t>
            </a:r>
            <a:r>
              <a:rPr lang="af-ZA" sz="2800" dirty="0" smtClean="0"/>
              <a:t>EER</a:t>
            </a:r>
            <a:r>
              <a:rPr lang="af-ZA" sz="3600" dirty="0" smtClean="0"/>
              <a:t> </a:t>
            </a:r>
            <a:r>
              <a:rPr lang="af-ZA" sz="3600" dirty="0"/>
              <a:t>vir Hom tevore </a:t>
            </a:r>
            <a:endParaRPr lang="en-ZA" sz="3600" dirty="0"/>
          </a:p>
          <a:p>
            <a:r>
              <a:rPr lang="af-ZA" sz="3600" dirty="0"/>
              <a:t>ŉ </a:t>
            </a:r>
            <a:r>
              <a:rPr lang="af-ZA" sz="3600" dirty="0" err="1"/>
              <a:t>gunst’ling</a:t>
            </a:r>
            <a:r>
              <a:rPr lang="af-ZA" sz="3600" dirty="0"/>
              <a:t> afgesonder het,</a:t>
            </a:r>
            <a:endParaRPr lang="en-ZA" sz="3600" dirty="0"/>
          </a:p>
          <a:p>
            <a:r>
              <a:rPr lang="af-ZA" sz="3600" dirty="0"/>
              <a:t>en hy is, deur God self </a:t>
            </a:r>
            <a:r>
              <a:rPr lang="af-ZA" sz="3600" dirty="0" smtClean="0"/>
              <a:t>verkore*,</a:t>
            </a:r>
            <a:endParaRPr lang="en-ZA" sz="3600" dirty="0"/>
          </a:p>
          <a:p>
            <a:r>
              <a:rPr lang="af-ZA" sz="3600" dirty="0"/>
              <a:t>nooit op sy swerftog ooit verlore,</a:t>
            </a:r>
            <a:endParaRPr lang="en-ZA" sz="3600" dirty="0"/>
          </a:p>
          <a:p>
            <a:r>
              <a:rPr lang="af-ZA" sz="3600" dirty="0"/>
              <a:t>maar dat die </a:t>
            </a:r>
            <a:r>
              <a:rPr lang="af-ZA" sz="3600" dirty="0" smtClean="0"/>
              <a:t>H</a:t>
            </a:r>
            <a:r>
              <a:rPr lang="af-ZA" sz="2800" dirty="0" smtClean="0"/>
              <a:t>EER</a:t>
            </a:r>
            <a:r>
              <a:rPr lang="af-ZA" sz="3600" dirty="0" smtClean="0"/>
              <a:t> </a:t>
            </a:r>
            <a:r>
              <a:rPr lang="af-ZA" sz="3600" dirty="0"/>
              <a:t>hom hoor en red.</a:t>
            </a:r>
            <a:endParaRPr lang="en-ZA" sz="3600" dirty="0"/>
          </a:p>
          <a:p>
            <a:r>
              <a:rPr lang="af-ZA" sz="3600" dirty="0"/>
              <a:t>O dienaars van die sonde, bewe!</a:t>
            </a:r>
            <a:endParaRPr lang="en-ZA" sz="3600" dirty="0"/>
          </a:p>
          <a:p>
            <a:r>
              <a:rPr lang="af-ZA" sz="3600" dirty="0"/>
              <a:t>Oortree nie teen sy </a:t>
            </a:r>
            <a:r>
              <a:rPr lang="af-ZA" sz="3600" dirty="0" err="1"/>
              <a:t>heil’ge</a:t>
            </a:r>
            <a:r>
              <a:rPr lang="af-ZA" sz="3600" dirty="0"/>
              <a:t> wil. </a:t>
            </a:r>
            <a:endParaRPr lang="en-ZA" sz="3600" dirty="0"/>
          </a:p>
          <a:p>
            <a:r>
              <a:rPr lang="af-ZA" sz="3600" dirty="0"/>
              <a:t>Deursoek jul hart, oordink jul lewe, </a:t>
            </a:r>
            <a:endParaRPr lang="en-ZA" sz="3600" dirty="0"/>
          </a:p>
          <a:p>
            <a:r>
              <a:rPr lang="af-ZA" sz="3600" dirty="0"/>
              <a:t>as eensaamheid jul bed omswewe,</a:t>
            </a:r>
            <a:endParaRPr lang="en-ZA" sz="3600" dirty="0"/>
          </a:p>
          <a:p>
            <a:r>
              <a:rPr lang="af-ZA" sz="3600" dirty="0"/>
              <a:t>verwag die </a:t>
            </a:r>
            <a:r>
              <a:rPr lang="af-ZA" sz="3600" dirty="0" smtClean="0"/>
              <a:t>H</a:t>
            </a:r>
            <a:r>
              <a:rPr lang="af-ZA" sz="2800" dirty="0" smtClean="0"/>
              <a:t>EER</a:t>
            </a:r>
            <a:r>
              <a:rPr lang="af-ZA" sz="3600" dirty="0" smtClean="0"/>
              <a:t> </a:t>
            </a:r>
            <a:r>
              <a:rPr lang="af-ZA" sz="3600" dirty="0"/>
              <a:t>en wees net stil</a:t>
            </a:r>
            <a:r>
              <a:rPr lang="af-ZA" sz="3600" dirty="0" smtClean="0"/>
              <a:t>.</a:t>
            </a:r>
            <a:r>
              <a:rPr lang="af-ZA" sz="3600" dirty="0"/>
              <a:t> </a:t>
            </a:r>
            <a:endParaRPr lang="af-ZA" sz="3600" dirty="0" smtClean="0"/>
          </a:p>
          <a:p>
            <a:endParaRPr lang="en-ZA" sz="2400" dirty="0" smtClean="0"/>
          </a:p>
          <a:p>
            <a:r>
              <a:rPr lang="en-ZA" sz="2400" i="1" dirty="0" smtClean="0"/>
              <a:t>*</a:t>
            </a:r>
            <a:r>
              <a:rPr lang="en-ZA" sz="2400" i="1" dirty="0" err="1" smtClean="0"/>
              <a:t>verkore</a:t>
            </a:r>
            <a:r>
              <a:rPr lang="en-ZA" sz="2400" i="1" dirty="0" smtClean="0"/>
              <a:t>: </a:t>
            </a:r>
            <a:r>
              <a:rPr lang="en-ZA" sz="2400" i="1" dirty="0" err="1" smtClean="0"/>
              <a:t>verkies</a:t>
            </a:r>
            <a:r>
              <a:rPr lang="en-ZA" sz="2400" i="1" dirty="0" smtClean="0"/>
              <a:t>, </a:t>
            </a:r>
            <a:r>
              <a:rPr lang="en-ZA" sz="2400" i="1" dirty="0" err="1" smtClean="0"/>
              <a:t>uitverkies</a:t>
            </a:r>
            <a:endParaRPr lang="en-ZA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81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21:8</a:t>
            </a:r>
          </a:p>
          <a:p>
            <a:endParaRPr lang="en-ZA" sz="3600" dirty="0"/>
          </a:p>
          <a:p>
            <a:r>
              <a:rPr lang="af-ZA" sz="3600" dirty="0"/>
              <a:t>Met onheil het hul U omring,</a:t>
            </a:r>
            <a:endParaRPr lang="en-ZA" sz="3600" dirty="0"/>
          </a:p>
          <a:p>
            <a:r>
              <a:rPr lang="af-ZA" sz="3600" dirty="0"/>
              <a:t>teen U hul slinkse planne</a:t>
            </a:r>
            <a:endParaRPr lang="en-ZA" sz="3600" dirty="0"/>
          </a:p>
          <a:p>
            <a:r>
              <a:rPr lang="af-ZA" sz="3600" dirty="0"/>
              <a:t>vergeefs gesmee, die manne</a:t>
            </a:r>
            <a:endParaRPr lang="en-ZA" sz="3600" dirty="0"/>
          </a:p>
          <a:p>
            <a:r>
              <a:rPr lang="af-ZA" sz="3600" dirty="0"/>
              <a:t>wat U nou tot die vlug sal dwing;</a:t>
            </a:r>
            <a:endParaRPr lang="en-ZA" sz="3600" dirty="0"/>
          </a:p>
          <a:p>
            <a:r>
              <a:rPr lang="af-ZA" sz="3600" dirty="0"/>
              <a:t>u pyle, goed gerig</a:t>
            </a:r>
            <a:r>
              <a:rPr lang="af-ZA" sz="3600" dirty="0" smtClean="0"/>
              <a:t>,</a:t>
            </a:r>
            <a:endParaRPr lang="en-ZA" sz="3600" dirty="0"/>
          </a:p>
          <a:p>
            <a:r>
              <a:rPr lang="af-ZA" sz="3600" dirty="0"/>
              <a:t>skiet U in hul gesig.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829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21:9</a:t>
            </a:r>
          </a:p>
          <a:p>
            <a:endParaRPr lang="en-ZA" sz="3600" dirty="0"/>
          </a:p>
          <a:p>
            <a:r>
              <a:rPr lang="af-ZA" sz="3600" dirty="0"/>
              <a:t>Verhef U in u sterkte, </a:t>
            </a:r>
            <a:r>
              <a:rPr lang="af-ZA" sz="3600" cap="small" dirty="0"/>
              <a:t>Heer</a:t>
            </a:r>
            <a:r>
              <a:rPr lang="af-ZA" sz="3600" dirty="0"/>
              <a:t>,</a:t>
            </a:r>
            <a:endParaRPr lang="en-ZA" sz="3600" dirty="0"/>
          </a:p>
          <a:p>
            <a:r>
              <a:rPr lang="af-ZA" sz="3600" dirty="0"/>
              <a:t>en laat u groot vermoë</a:t>
            </a:r>
            <a:endParaRPr lang="en-ZA" sz="3600" dirty="0"/>
          </a:p>
          <a:p>
            <a:r>
              <a:rPr lang="af-ZA" sz="3600" dirty="0"/>
              <a:t>gesien word voor die oë</a:t>
            </a:r>
            <a:endParaRPr lang="en-ZA" sz="3600" dirty="0"/>
          </a:p>
          <a:p>
            <a:r>
              <a:rPr lang="af-ZA" sz="3600" dirty="0"/>
              <a:t>van almal wat U roem en eer!</a:t>
            </a:r>
            <a:endParaRPr lang="en-ZA" sz="3600" dirty="0"/>
          </a:p>
          <a:p>
            <a:r>
              <a:rPr lang="af-ZA" sz="3600" dirty="0"/>
              <a:t>Ons buig ons voor u mag</a:t>
            </a:r>
            <a:endParaRPr lang="en-ZA" sz="3600" dirty="0"/>
          </a:p>
          <a:p>
            <a:r>
              <a:rPr lang="af-ZA" sz="3600" dirty="0"/>
              <a:t>en prys u heldekrag.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698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849694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22:1</a:t>
            </a:r>
          </a:p>
          <a:p>
            <a:endParaRPr lang="en-ZA" sz="3600" dirty="0"/>
          </a:p>
          <a:p>
            <a:r>
              <a:rPr lang="af-ZA" sz="3600" dirty="0"/>
              <a:t>My God, my God, waarom verlaat U </a:t>
            </a:r>
            <a:r>
              <a:rPr lang="af-ZA" sz="3600" dirty="0" smtClean="0"/>
              <a:t>my</a:t>
            </a:r>
            <a:r>
              <a:rPr lang="af-ZA" sz="3600" dirty="0"/>
              <a:t>,</a:t>
            </a:r>
            <a:endParaRPr lang="en-ZA" sz="3600" dirty="0"/>
          </a:p>
          <a:p>
            <a:r>
              <a:rPr lang="af-ZA" sz="3600" dirty="0"/>
              <a:t>terwyl 'k alleen my sware stryd moet stry,</a:t>
            </a:r>
            <a:endParaRPr lang="en-ZA" sz="3600" dirty="0"/>
          </a:p>
          <a:p>
            <a:r>
              <a:rPr lang="af-ZA" sz="3600" dirty="0"/>
              <a:t>alleen moet kerm wanneer 'k my lyde ly?</a:t>
            </a:r>
            <a:endParaRPr lang="en-ZA" sz="3600" dirty="0"/>
          </a:p>
          <a:p>
            <a:r>
              <a:rPr lang="af-ZA" sz="3600" dirty="0"/>
              <a:t>Op al my vrae</a:t>
            </a:r>
            <a:endParaRPr lang="en-ZA" sz="3600" dirty="0"/>
          </a:p>
          <a:p>
            <a:r>
              <a:rPr lang="af-ZA" sz="3600" dirty="0"/>
              <a:t>kan ek van U, deur al my </a:t>
            </a:r>
            <a:r>
              <a:rPr lang="af-ZA" sz="3600" dirty="0" err="1"/>
              <a:t>lydensdae</a:t>
            </a:r>
            <a:r>
              <a:rPr lang="af-ZA" sz="3600" dirty="0"/>
              <a:t>,</a:t>
            </a:r>
            <a:endParaRPr lang="en-ZA" sz="3600" dirty="0"/>
          </a:p>
          <a:p>
            <a:r>
              <a:rPr lang="af-ZA" sz="3600" dirty="0"/>
              <a:t>geen antwoord kry; </a:t>
            </a:r>
            <a:endParaRPr lang="en-ZA" sz="3600" dirty="0"/>
          </a:p>
          <a:p>
            <a:r>
              <a:rPr lang="af-ZA" sz="3600" dirty="0"/>
              <a:t>deur donker </a:t>
            </a:r>
            <a:r>
              <a:rPr lang="af-ZA" sz="3600" dirty="0" err="1"/>
              <a:t>lydensnagte</a:t>
            </a:r>
            <a:endParaRPr lang="en-ZA" sz="3600" dirty="0"/>
          </a:p>
          <a:p>
            <a:r>
              <a:rPr lang="af-ZA" sz="3600" dirty="0"/>
              <a:t>bly ek nie stil, maar daar’s geen heil te wagte, </a:t>
            </a:r>
            <a:r>
              <a:rPr lang="af-ZA" sz="3600" dirty="0" smtClean="0"/>
              <a:t>geen </a:t>
            </a:r>
            <a:r>
              <a:rPr lang="af-ZA" sz="3600" dirty="0"/>
              <a:t>woord vir my.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270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22:2</a:t>
            </a:r>
          </a:p>
          <a:p>
            <a:endParaRPr lang="en-ZA" sz="3600" dirty="0"/>
          </a:p>
          <a:p>
            <a:r>
              <a:rPr lang="af-ZA" sz="3600" dirty="0"/>
              <a:t>Tog sprei U, </a:t>
            </a:r>
            <a:r>
              <a:rPr lang="af-ZA" sz="3600" cap="small" dirty="0"/>
              <a:t>Heer</a:t>
            </a:r>
            <a:r>
              <a:rPr lang="af-ZA" sz="3600" dirty="0"/>
              <a:t>, u reddingsglans ten toon</a:t>
            </a:r>
            <a:endParaRPr lang="en-ZA" sz="3600" dirty="0"/>
          </a:p>
          <a:p>
            <a:r>
              <a:rPr lang="af-ZA" sz="3600" dirty="0"/>
              <a:t>waar U, die </a:t>
            </a:r>
            <a:r>
              <a:rPr lang="af-ZA" sz="3600" dirty="0" err="1"/>
              <a:t>Heil’ge</a:t>
            </a:r>
            <a:r>
              <a:rPr lang="af-ZA" sz="3600" dirty="0"/>
              <a:t>, by u volk wil woon</a:t>
            </a:r>
            <a:endParaRPr lang="en-ZA" sz="3600" dirty="0"/>
          </a:p>
          <a:p>
            <a:r>
              <a:rPr lang="af-ZA" sz="3600" dirty="0"/>
              <a:t>en op die vleuels van hul lofsang troon.</a:t>
            </a:r>
            <a:endParaRPr lang="en-ZA" sz="3600" dirty="0"/>
          </a:p>
          <a:p>
            <a:r>
              <a:rPr lang="af-ZA" sz="3600" dirty="0"/>
              <a:t>Die jammerklagte</a:t>
            </a:r>
            <a:endParaRPr lang="en-ZA" sz="3600" dirty="0"/>
          </a:p>
          <a:p>
            <a:r>
              <a:rPr lang="af-ZA" sz="3600" dirty="0"/>
              <a:t>het U gehoor van verre voorgeslagte;</a:t>
            </a:r>
            <a:endParaRPr lang="en-ZA" sz="3600" dirty="0"/>
          </a:p>
          <a:p>
            <a:r>
              <a:rPr lang="af-ZA" sz="3600" dirty="0"/>
              <a:t>hul is gered! In stille </a:t>
            </a:r>
            <a:r>
              <a:rPr lang="af-ZA" sz="3600" dirty="0" smtClean="0"/>
              <a:t>Godsvertroue</a:t>
            </a:r>
            <a:endParaRPr lang="en-ZA" sz="3600" dirty="0"/>
          </a:p>
          <a:p>
            <a:r>
              <a:rPr lang="af-ZA" sz="3600" dirty="0"/>
              <a:t>het hul ontvlug, steeds veilig en </a:t>
            </a:r>
            <a:r>
              <a:rPr lang="af-ZA" sz="3600" dirty="0" smtClean="0"/>
              <a:t>behoue</a:t>
            </a:r>
            <a:endParaRPr lang="en-ZA" sz="3600" dirty="0"/>
          </a:p>
          <a:p>
            <a:r>
              <a:rPr lang="af-ZA" sz="3600" dirty="0"/>
              <a:t>op hul gebed.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171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88924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22:3</a:t>
            </a:r>
          </a:p>
          <a:p>
            <a:endParaRPr lang="en-ZA" sz="3600" dirty="0"/>
          </a:p>
          <a:p>
            <a:r>
              <a:rPr lang="af-ZA" sz="3600" dirty="0"/>
              <a:t>Maar ek, </a:t>
            </a:r>
            <a:r>
              <a:rPr lang="af-ZA" sz="3600" dirty="0" err="1"/>
              <a:t>ek</a:t>
            </a:r>
            <a:r>
              <a:rPr lang="af-ZA" sz="3600" dirty="0"/>
              <a:t> is ŉ wurm – ŉ man nie meer,</a:t>
            </a:r>
            <a:endParaRPr lang="en-ZA" sz="3600" dirty="0"/>
          </a:p>
          <a:p>
            <a:r>
              <a:rPr lang="af-ZA" sz="3600" dirty="0"/>
              <a:t>ŉ smaad van wie deur spotsug my onteer.</a:t>
            </a:r>
            <a:endParaRPr lang="en-ZA" sz="3600" dirty="0"/>
          </a:p>
          <a:p>
            <a:r>
              <a:rPr lang="af-ZA" sz="3600" dirty="0"/>
              <a:t>“Laat dit maar oor,” so roep hul, “aan sý </a:t>
            </a:r>
            <a:r>
              <a:rPr lang="af-ZA" sz="3600" cap="small" dirty="0"/>
              <a:t>Heer</a:t>
            </a:r>
            <a:r>
              <a:rPr lang="af-ZA" sz="3600" dirty="0"/>
              <a:t>!”</a:t>
            </a:r>
            <a:endParaRPr lang="en-ZA" sz="3600" dirty="0"/>
          </a:p>
          <a:p>
            <a:r>
              <a:rPr lang="af-ZA" sz="3600" dirty="0"/>
              <a:t>My heilsverwagting </a:t>
            </a:r>
            <a:endParaRPr lang="en-ZA" sz="3600" dirty="0"/>
          </a:p>
          <a:p>
            <a:r>
              <a:rPr lang="af-ZA" sz="3600" dirty="0"/>
              <a:t>krenk hul met hoofgeskud en diep veragting</a:t>
            </a:r>
            <a:endParaRPr lang="en-ZA" sz="3600" dirty="0"/>
          </a:p>
          <a:p>
            <a:r>
              <a:rPr lang="af-ZA" sz="3600" dirty="0"/>
              <a:t>van </a:t>
            </a:r>
            <a:r>
              <a:rPr lang="af-ZA" sz="3600" dirty="0" err="1"/>
              <a:t>lipgebaar</a:t>
            </a:r>
            <a:r>
              <a:rPr lang="af-ZA" sz="3600" dirty="0"/>
              <a:t>. “Wat kla hy so verslae?	</a:t>
            </a:r>
            <a:endParaRPr lang="en-ZA" sz="3600" dirty="0"/>
          </a:p>
          <a:p>
            <a:r>
              <a:rPr lang="af-ZA" sz="3600" dirty="0"/>
              <a:t>Laat God hom red. Hy‘t mos in hom behae.</a:t>
            </a:r>
            <a:endParaRPr lang="en-ZA" sz="3600" dirty="0"/>
          </a:p>
          <a:p>
            <a:r>
              <a:rPr lang="af-ZA" sz="3600" dirty="0"/>
              <a:t>Vertrou Hom maar!”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816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22:4</a:t>
            </a:r>
          </a:p>
          <a:p>
            <a:endParaRPr lang="en-ZA" sz="3600" dirty="0"/>
          </a:p>
          <a:p>
            <a:r>
              <a:rPr lang="af-ZA" sz="3600" dirty="0"/>
              <a:t>Die lewenslig het U my laat aanskou;</a:t>
            </a:r>
            <a:endParaRPr lang="en-ZA" sz="3600" dirty="0"/>
          </a:p>
          <a:p>
            <a:r>
              <a:rPr lang="af-ZA" sz="3600" dirty="0"/>
              <a:t>aan moedersbors het U my laat vertrou,</a:t>
            </a:r>
            <a:endParaRPr lang="en-ZA" sz="3600" dirty="0"/>
          </a:p>
          <a:p>
            <a:r>
              <a:rPr lang="af-ZA" sz="3600" dirty="0"/>
              <a:t>verwagtingsvol die oog op U laat hou.</a:t>
            </a:r>
            <a:endParaRPr lang="en-ZA" sz="3600" dirty="0"/>
          </a:p>
          <a:p>
            <a:r>
              <a:rPr lang="af-ZA" sz="3600" dirty="0"/>
              <a:t>My hele </a:t>
            </a:r>
            <a:r>
              <a:rPr lang="af-ZA" sz="3600" dirty="0" smtClean="0"/>
              <a:t>lewe</a:t>
            </a:r>
            <a:endParaRPr lang="en-ZA" sz="3600" dirty="0"/>
          </a:p>
          <a:p>
            <a:r>
              <a:rPr lang="af-ZA" sz="3600" dirty="0"/>
              <a:t>was aan u sorg blymoedig oorgegewe;</a:t>
            </a:r>
            <a:endParaRPr lang="en-ZA" sz="3600" dirty="0"/>
          </a:p>
          <a:p>
            <a:r>
              <a:rPr lang="af-ZA" sz="3600" dirty="0"/>
              <a:t>daar was by my, as suigling by my moeder,</a:t>
            </a:r>
            <a:endParaRPr lang="en-ZA" sz="3600" dirty="0"/>
          </a:p>
          <a:p>
            <a:r>
              <a:rPr lang="af-ZA" sz="3600" dirty="0"/>
              <a:t>geen vrees, want U, my helper en behoeder,</a:t>
            </a:r>
            <a:endParaRPr lang="en-ZA" sz="3600" dirty="0"/>
          </a:p>
          <a:p>
            <a:r>
              <a:rPr lang="af-ZA" sz="3600" dirty="0"/>
              <a:t>was my naby.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175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87484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22:5</a:t>
            </a:r>
          </a:p>
          <a:p>
            <a:endParaRPr lang="en-ZA" sz="3600" dirty="0"/>
          </a:p>
          <a:p>
            <a:r>
              <a:rPr lang="af-ZA" sz="3600" dirty="0"/>
              <a:t>Wees dan my hulp, hou U nie ver van my!</a:t>
            </a:r>
            <a:endParaRPr lang="en-ZA" sz="3600" dirty="0"/>
          </a:p>
          <a:p>
            <a:r>
              <a:rPr lang="af-ZA" sz="3600" dirty="0"/>
              <a:t>Die nood kwel my, benoudheid is naby;	</a:t>
            </a:r>
            <a:endParaRPr lang="en-ZA" sz="3600" dirty="0"/>
          </a:p>
          <a:p>
            <a:r>
              <a:rPr lang="af-ZA" sz="3600" dirty="0"/>
              <a:t>daar’s buiten U, terwyl 'k so bitter ly,</a:t>
            </a:r>
            <a:endParaRPr lang="en-ZA" sz="3600" dirty="0"/>
          </a:p>
          <a:p>
            <a:r>
              <a:rPr lang="af-ZA" sz="3600" dirty="0"/>
              <a:t>geen hulp te wagte.</a:t>
            </a:r>
            <a:endParaRPr lang="en-ZA" sz="3600" dirty="0"/>
          </a:p>
          <a:p>
            <a:r>
              <a:rPr lang="af-ZA" sz="3600" dirty="0"/>
              <a:t>Die </a:t>
            </a:r>
            <a:r>
              <a:rPr lang="af-ZA" sz="3600" dirty="0" err="1"/>
              <a:t>Basansbulle</a:t>
            </a:r>
            <a:r>
              <a:rPr lang="af-ZA" sz="3600" dirty="0"/>
              <a:t> met hul </a:t>
            </a:r>
            <a:r>
              <a:rPr lang="af-ZA" sz="3600" dirty="0" smtClean="0"/>
              <a:t>reusekragte</a:t>
            </a:r>
            <a:endParaRPr lang="en-ZA" sz="3600" dirty="0"/>
          </a:p>
          <a:p>
            <a:r>
              <a:rPr lang="af-ZA" sz="3600" dirty="0"/>
              <a:t>omsingel my. Hoe wild en ongebonde</a:t>
            </a:r>
            <a:endParaRPr lang="en-ZA" sz="3600" dirty="0"/>
          </a:p>
          <a:p>
            <a:r>
              <a:rPr lang="af-ZA" sz="3600" dirty="0"/>
              <a:t>dring hul soos leeus met oopgespalkte monde</a:t>
            </a:r>
            <a:endParaRPr lang="en-ZA" sz="3600" dirty="0"/>
          </a:p>
          <a:p>
            <a:r>
              <a:rPr lang="af-ZA" sz="3600" dirty="0"/>
              <a:t>al naderby!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08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86764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22:6</a:t>
            </a:r>
          </a:p>
          <a:p>
            <a:endParaRPr lang="en-ZA" sz="3600" dirty="0"/>
          </a:p>
          <a:p>
            <a:r>
              <a:rPr lang="af-ZA" sz="3600" dirty="0"/>
              <a:t>Ek’s uitgestort en vloei soos water weg;</a:t>
            </a:r>
            <a:endParaRPr lang="en-ZA" sz="3600" dirty="0"/>
          </a:p>
          <a:p>
            <a:r>
              <a:rPr lang="af-ZA" sz="3600" dirty="0"/>
              <a:t>daar is geen been wat aan sy been meer heg;</a:t>
            </a:r>
            <a:endParaRPr lang="en-ZA" sz="3600" dirty="0"/>
          </a:p>
          <a:p>
            <a:r>
              <a:rPr lang="af-ZA" sz="3600" dirty="0"/>
              <a:t>my hart, soos was, smelt uit my </a:t>
            </a:r>
            <a:r>
              <a:rPr lang="af-ZA" sz="3600" dirty="0" err="1"/>
              <a:t>binnest</a:t>
            </a:r>
            <a:r>
              <a:rPr lang="af-ZA" sz="3600" dirty="0"/>
              <a:t>' weg</a:t>
            </a:r>
            <a:r>
              <a:rPr lang="af-ZA" sz="3600" dirty="0" smtClean="0"/>
              <a:t>.</a:t>
            </a:r>
            <a:endParaRPr lang="en-ZA" sz="3600" dirty="0"/>
          </a:p>
          <a:p>
            <a:r>
              <a:rPr lang="af-ZA" sz="3600" dirty="0"/>
              <a:t>My krag versterwe</a:t>
            </a:r>
            <a:endParaRPr lang="en-ZA" sz="3600" dirty="0"/>
          </a:p>
          <a:p>
            <a:r>
              <a:rPr lang="af-ZA" sz="3600" dirty="0"/>
              <a:t>soos glans en kleur verdwyn uit erdeskerwe</a:t>
            </a:r>
            <a:endParaRPr lang="en-ZA" sz="3600" dirty="0"/>
          </a:p>
          <a:p>
            <a:r>
              <a:rPr lang="af-ZA" sz="3600" dirty="0"/>
              <a:t>al droog en dof. My tong verstom en klewe</a:t>
            </a:r>
            <a:endParaRPr lang="en-ZA" sz="3600" dirty="0"/>
          </a:p>
          <a:p>
            <a:r>
              <a:rPr lang="af-ZA" sz="3600" dirty="0"/>
              <a:t>vas aan my mond; U lê my, uitgelewe,</a:t>
            </a:r>
            <a:endParaRPr lang="en-ZA" sz="3600" dirty="0"/>
          </a:p>
          <a:p>
            <a:r>
              <a:rPr lang="af-ZA" sz="3600" dirty="0"/>
              <a:t>dood in die stof.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68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6632"/>
            <a:ext cx="864096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22:7</a:t>
            </a:r>
          </a:p>
          <a:p>
            <a:endParaRPr lang="en-ZA" sz="3600" dirty="0"/>
          </a:p>
          <a:p>
            <a:r>
              <a:rPr lang="af-ZA" sz="3600" dirty="0"/>
              <a:t>Om my staan honde wat my wil bespring:</a:t>
            </a:r>
            <a:endParaRPr lang="en-ZA" sz="3600" dirty="0"/>
          </a:p>
          <a:p>
            <a:r>
              <a:rPr lang="af-ZA" sz="3600" dirty="0"/>
              <a:t>ŉ bende </a:t>
            </a:r>
            <a:r>
              <a:rPr lang="af-ZA" sz="3600" dirty="0" smtClean="0"/>
              <a:t>skenders* </a:t>
            </a:r>
            <a:r>
              <a:rPr lang="af-ZA" sz="3600" dirty="0"/>
              <a:t>staan om my ŉ kring</a:t>
            </a:r>
            <a:r>
              <a:rPr lang="af-ZA" sz="3600" dirty="0" smtClean="0"/>
              <a:t>.</a:t>
            </a:r>
            <a:endParaRPr lang="en-ZA" sz="3600" dirty="0"/>
          </a:p>
          <a:p>
            <a:r>
              <a:rPr lang="af-ZA" sz="3600" dirty="0"/>
              <a:t>Hul staal het my deur hand en voet gedring.</a:t>
            </a:r>
            <a:endParaRPr lang="en-ZA" sz="3600" dirty="0"/>
          </a:p>
          <a:p>
            <a:r>
              <a:rPr lang="af-ZA" sz="3600" dirty="0"/>
              <a:t>Met welgevalle</a:t>
            </a:r>
            <a:endParaRPr lang="en-ZA" sz="3600" dirty="0"/>
          </a:p>
          <a:p>
            <a:r>
              <a:rPr lang="af-ZA" sz="3600" dirty="0"/>
              <a:t>sien hul die skouspel aan wat  my vervalle</a:t>
            </a:r>
            <a:r>
              <a:rPr lang="af-ZA" sz="3600" dirty="0" smtClean="0"/>
              <a:t>,</a:t>
            </a:r>
            <a:endParaRPr lang="en-ZA" sz="3600" dirty="0"/>
          </a:p>
          <a:p>
            <a:r>
              <a:rPr lang="af-ZA" sz="3600" dirty="0"/>
              <a:t>siek lyf hul bied. My klere, dié verdeel hul</a:t>
            </a:r>
            <a:r>
              <a:rPr lang="af-ZA" sz="3600" dirty="0" smtClean="0"/>
              <a:t>;</a:t>
            </a:r>
            <a:endParaRPr lang="en-ZA" sz="3600" dirty="0"/>
          </a:p>
          <a:p>
            <a:r>
              <a:rPr lang="af-ZA" sz="3600" dirty="0"/>
              <a:t>oor my gewaad werp hul die lot; so speel hul</a:t>
            </a:r>
            <a:endParaRPr lang="en-ZA" sz="3600" dirty="0"/>
          </a:p>
          <a:p>
            <a:r>
              <a:rPr lang="af-ZA" sz="3600" dirty="0"/>
              <a:t>met my verdriet</a:t>
            </a:r>
            <a:r>
              <a:rPr lang="af-ZA" sz="3600" dirty="0" smtClean="0"/>
              <a:t>.</a:t>
            </a:r>
          </a:p>
          <a:p>
            <a:endParaRPr lang="af-ZA" sz="3600" dirty="0"/>
          </a:p>
          <a:p>
            <a:r>
              <a:rPr lang="af-ZA" sz="2400" i="1" dirty="0" smtClean="0"/>
              <a:t>*skender: oneerder, smader, honer, lasteraar</a:t>
            </a:r>
            <a:endParaRPr lang="en-ZA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654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874846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22:8</a:t>
            </a:r>
          </a:p>
          <a:p>
            <a:endParaRPr lang="en-ZA" sz="3600" dirty="0"/>
          </a:p>
          <a:p>
            <a:r>
              <a:rPr lang="af-ZA" sz="3600" dirty="0"/>
              <a:t>Maar U, </a:t>
            </a:r>
            <a:r>
              <a:rPr lang="af-ZA" sz="3600" dirty="0" err="1"/>
              <a:t>o</a:t>
            </a:r>
            <a:r>
              <a:rPr lang="af-ZA" sz="3600" dirty="0"/>
              <a:t> </a:t>
            </a:r>
            <a:r>
              <a:rPr lang="af-ZA" sz="3600" cap="small" dirty="0"/>
              <a:t>Heer</a:t>
            </a:r>
            <a:r>
              <a:rPr lang="af-ZA" sz="3600" dirty="0"/>
              <a:t>, wees U nie ver van my!</a:t>
            </a:r>
            <a:endParaRPr lang="en-ZA" sz="3600" dirty="0"/>
          </a:p>
          <a:p>
            <a:r>
              <a:rPr lang="af-ZA" sz="3600" dirty="0"/>
              <a:t>U is my krag, kom tot my hulp naby,</a:t>
            </a:r>
            <a:endParaRPr lang="en-ZA" sz="3600" dirty="0"/>
          </a:p>
          <a:p>
            <a:r>
              <a:rPr lang="af-ZA" sz="3600" dirty="0"/>
              <a:t>en maak my siel, my enigste, weer vry</a:t>
            </a:r>
            <a:endParaRPr lang="en-ZA" sz="3600" dirty="0"/>
          </a:p>
          <a:p>
            <a:r>
              <a:rPr lang="af-ZA" sz="3600" dirty="0"/>
              <a:t>van </a:t>
            </a:r>
            <a:r>
              <a:rPr lang="af-ZA" sz="3600" dirty="0" err="1"/>
              <a:t>kloue˄en</a:t>
            </a:r>
            <a:r>
              <a:rPr lang="af-ZA" sz="3600" dirty="0"/>
              <a:t> tande,</a:t>
            </a:r>
            <a:endParaRPr lang="en-ZA" sz="3600" dirty="0"/>
          </a:p>
          <a:p>
            <a:r>
              <a:rPr lang="af-ZA" sz="3600" dirty="0"/>
              <a:t>van oorlogswaard en greep van </a:t>
            </a:r>
            <a:r>
              <a:rPr lang="af-ZA" sz="3600" dirty="0" err="1"/>
              <a:t>moord'naarshande</a:t>
            </a:r>
            <a:r>
              <a:rPr lang="af-ZA" sz="3600" dirty="0"/>
              <a:t>.</a:t>
            </a:r>
            <a:endParaRPr lang="en-ZA" sz="3600" dirty="0"/>
          </a:p>
          <a:p>
            <a:r>
              <a:rPr lang="af-ZA" sz="3600" dirty="0"/>
              <a:t>Tog is dit goed met my; in die beklemming</a:t>
            </a:r>
            <a:endParaRPr lang="en-ZA" sz="3600" dirty="0"/>
          </a:p>
          <a:p>
            <a:r>
              <a:rPr lang="af-ZA" sz="3600" dirty="0"/>
              <a:t>van buffelhorings ruis die reddingstemming</a:t>
            </a:r>
            <a:endParaRPr lang="en-ZA" sz="3600" dirty="0"/>
          </a:p>
          <a:p>
            <a:r>
              <a:rPr lang="af-ZA" sz="3600" dirty="0"/>
              <a:t>deur my gemoed.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323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-39589"/>
            <a:ext cx="7776864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4:3</a:t>
            </a:r>
            <a:endParaRPr lang="en-ZA" sz="3600" dirty="0"/>
          </a:p>
          <a:p>
            <a:r>
              <a:rPr lang="af-ZA" sz="3600" dirty="0"/>
              <a:t>Wil jul aan Hom </a:t>
            </a:r>
            <a:r>
              <a:rPr lang="af-ZA" sz="3600" dirty="0" smtClean="0"/>
              <a:t>ŉ </a:t>
            </a:r>
            <a:r>
              <a:rPr lang="af-ZA" sz="3600" dirty="0"/>
              <a:t>offer </a:t>
            </a:r>
            <a:r>
              <a:rPr lang="af-ZA" sz="3600" dirty="0" err="1"/>
              <a:t>gewe</a:t>
            </a:r>
            <a:r>
              <a:rPr lang="af-ZA" sz="3600" dirty="0"/>
              <a:t>?</a:t>
            </a:r>
            <a:endParaRPr lang="en-ZA" sz="3600" dirty="0"/>
          </a:p>
          <a:p>
            <a:r>
              <a:rPr lang="af-ZA" sz="3600" dirty="0"/>
              <a:t>Die offer wat die Heer aanskou,</a:t>
            </a:r>
            <a:endParaRPr lang="en-ZA" sz="3600" dirty="0"/>
          </a:p>
          <a:p>
            <a:r>
              <a:rPr lang="af-ZA" sz="3600" dirty="0"/>
              <a:t>is in opregtheid reg te lewe,</a:t>
            </a:r>
            <a:endParaRPr lang="en-ZA" sz="3600" dirty="0"/>
          </a:p>
          <a:p>
            <a:r>
              <a:rPr lang="af-ZA" sz="3600" dirty="0"/>
              <a:t>en Hom alleenlik aan te klewe,</a:t>
            </a:r>
            <a:endParaRPr lang="en-ZA" sz="3600" dirty="0"/>
          </a:p>
          <a:p>
            <a:r>
              <a:rPr lang="af-ZA" sz="3600" dirty="0"/>
              <a:t>op Hom alleen jul hoop te bou.</a:t>
            </a:r>
            <a:endParaRPr lang="en-ZA" sz="3600" dirty="0"/>
          </a:p>
          <a:p>
            <a:r>
              <a:rPr lang="af-ZA" sz="3600" dirty="0"/>
              <a:t>Hoe baie vra terneergeboë:</a:t>
            </a:r>
            <a:endParaRPr lang="en-ZA" sz="3600" dirty="0"/>
          </a:p>
          <a:p>
            <a:r>
              <a:rPr lang="af-ZA" sz="3600" dirty="0"/>
              <a:t>Waar vind ons ooit die ware goed?</a:t>
            </a:r>
            <a:endParaRPr lang="en-ZA" sz="3600" dirty="0"/>
          </a:p>
          <a:p>
            <a:r>
              <a:rPr lang="af-ZA" sz="3600" dirty="0"/>
              <a:t>Verhef oor ons u Vaderoë,</a:t>
            </a:r>
            <a:endParaRPr lang="en-ZA" sz="3600" dirty="0"/>
          </a:p>
          <a:p>
            <a:r>
              <a:rPr lang="af-ZA" sz="3600" dirty="0"/>
              <a:t>sien op ons neer in </a:t>
            </a:r>
            <a:r>
              <a:rPr lang="af-ZA" sz="3600" dirty="0" smtClean="0"/>
              <a:t>mededoë*,</a:t>
            </a:r>
            <a:endParaRPr lang="en-ZA" sz="3600" dirty="0"/>
          </a:p>
          <a:p>
            <a:r>
              <a:rPr lang="af-ZA" sz="3600" dirty="0"/>
              <a:t>verlig ons hart en ons gemoed</a:t>
            </a:r>
            <a:r>
              <a:rPr lang="af-ZA" sz="3600" dirty="0" smtClean="0"/>
              <a:t>!</a:t>
            </a:r>
          </a:p>
          <a:p>
            <a:endParaRPr lang="af-ZA" sz="2400" dirty="0" smtClean="0"/>
          </a:p>
          <a:p>
            <a:r>
              <a:rPr lang="af-ZA" sz="2400" i="1" dirty="0" smtClean="0"/>
              <a:t>*mededoë: simpatie, genade</a:t>
            </a:r>
            <a:endParaRPr lang="en-ZA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620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22:9</a:t>
            </a:r>
          </a:p>
          <a:p>
            <a:endParaRPr lang="en-ZA" sz="3600" dirty="0"/>
          </a:p>
          <a:p>
            <a:r>
              <a:rPr lang="af-ZA" sz="3600" dirty="0"/>
              <a:t>Ek wil, </a:t>
            </a:r>
            <a:r>
              <a:rPr lang="af-ZA" sz="3600" dirty="0" err="1"/>
              <a:t>o</a:t>
            </a:r>
            <a:r>
              <a:rPr lang="af-ZA" sz="3600" dirty="0"/>
              <a:t> </a:t>
            </a:r>
            <a:r>
              <a:rPr lang="af-ZA" sz="3600" cap="small" dirty="0"/>
              <a:t>Heer</a:t>
            </a:r>
            <a:r>
              <a:rPr lang="af-ZA" sz="3600" dirty="0"/>
              <a:t>, u Naam my loflied wy,</a:t>
            </a:r>
            <a:endParaRPr lang="en-ZA" sz="3600" dirty="0"/>
          </a:p>
          <a:p>
            <a:r>
              <a:rPr lang="af-ZA" sz="3600" dirty="0"/>
              <a:t>in broederkring verkondig en bely</a:t>
            </a:r>
            <a:endParaRPr lang="en-ZA" sz="3600" dirty="0"/>
          </a:p>
          <a:p>
            <a:r>
              <a:rPr lang="af-ZA" sz="3600" dirty="0"/>
              <a:t>hoe goed U was vir my, en hoe naby.	</a:t>
            </a:r>
            <a:endParaRPr lang="en-ZA" sz="3600" dirty="0"/>
          </a:p>
          <a:p>
            <a:r>
              <a:rPr lang="af-ZA" sz="3600" dirty="0"/>
              <a:t>Nakomelinge</a:t>
            </a:r>
            <a:endParaRPr lang="en-ZA" sz="3600" dirty="0"/>
          </a:p>
          <a:p>
            <a:r>
              <a:rPr lang="af-ZA" sz="3600" dirty="0"/>
              <a:t>van Jakob, volk van soveel seëninge,</a:t>
            </a:r>
            <a:endParaRPr lang="en-ZA" sz="3600" dirty="0"/>
          </a:p>
          <a:p>
            <a:r>
              <a:rPr lang="af-ZA" sz="3600" dirty="0"/>
              <a:t>en Israel, geslag van gunstelinge –</a:t>
            </a:r>
            <a:endParaRPr lang="en-ZA" sz="3600" dirty="0"/>
          </a:p>
          <a:p>
            <a:r>
              <a:rPr lang="af-ZA" sz="3600" dirty="0"/>
              <a:t>laat wie God vrees, uit altyd wyer kringe</a:t>
            </a:r>
            <a:endParaRPr lang="en-ZA" sz="3600" dirty="0"/>
          </a:p>
          <a:p>
            <a:r>
              <a:rPr lang="af-ZA" sz="3600" dirty="0"/>
              <a:t>sy lof vertel.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640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86764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22:10</a:t>
            </a:r>
          </a:p>
          <a:p>
            <a:endParaRPr lang="en-ZA" sz="3600" dirty="0"/>
          </a:p>
          <a:p>
            <a:r>
              <a:rPr lang="af-ZA" sz="3600" dirty="0"/>
              <a:t>Die </a:t>
            </a:r>
            <a:r>
              <a:rPr lang="af-ZA" sz="3600" cap="small" dirty="0"/>
              <a:t>Heer</a:t>
            </a:r>
            <a:r>
              <a:rPr lang="af-ZA" sz="3600" dirty="0"/>
              <a:t> het hom wat diep ellendig </a:t>
            </a:r>
            <a:r>
              <a:rPr lang="af-ZA" sz="3600" dirty="0" smtClean="0"/>
              <a:t>is</a:t>
            </a:r>
            <a:endParaRPr lang="en-ZA" sz="3600" dirty="0"/>
          </a:p>
          <a:p>
            <a:r>
              <a:rPr lang="af-ZA" sz="3600" dirty="0"/>
              <a:t>nie afgewys in sy bekommernis</a:t>
            </a:r>
            <a:r>
              <a:rPr lang="af-ZA" sz="3600" dirty="0" smtClean="0"/>
              <a:t>,</a:t>
            </a:r>
            <a:endParaRPr lang="en-ZA" sz="3600" dirty="0"/>
          </a:p>
          <a:p>
            <a:r>
              <a:rPr lang="af-ZA" sz="3600" dirty="0"/>
              <a:t>maar hom gehoor omdat Hy naby is</a:t>
            </a:r>
            <a:r>
              <a:rPr lang="af-ZA" sz="3600" dirty="0" smtClean="0"/>
              <a:t>.</a:t>
            </a:r>
            <a:endParaRPr lang="en-ZA" sz="3600" dirty="0"/>
          </a:p>
          <a:p>
            <a:r>
              <a:rPr lang="af-ZA" sz="3600" cap="small" dirty="0"/>
              <a:t>Heer</a:t>
            </a:r>
            <a:r>
              <a:rPr lang="af-ZA" sz="3600" dirty="0"/>
              <a:t>, </a:t>
            </a:r>
            <a:r>
              <a:rPr lang="af-ZA" sz="3600" dirty="0" err="1"/>
              <a:t>álle</a:t>
            </a:r>
            <a:r>
              <a:rPr lang="af-ZA" sz="3600" dirty="0"/>
              <a:t> dinge –</a:t>
            </a:r>
            <a:endParaRPr lang="en-ZA" sz="3600" dirty="0"/>
          </a:p>
          <a:p>
            <a:r>
              <a:rPr lang="af-ZA" sz="3600" dirty="0"/>
              <a:t>my liefde, lof en soetste mymeringe,</a:t>
            </a:r>
            <a:endParaRPr lang="en-ZA" sz="3600" dirty="0"/>
          </a:p>
          <a:p>
            <a:r>
              <a:rPr lang="af-ZA" sz="3600" dirty="0"/>
              <a:t>uit U </a:t>
            </a:r>
            <a:r>
              <a:rPr lang="af-ZA" sz="3600" dirty="0" err="1"/>
              <a:t>is’t</a:t>
            </a:r>
            <a:r>
              <a:rPr lang="af-ZA" sz="3600" dirty="0"/>
              <a:t> ál.  Al my geloftes bring ek</a:t>
            </a:r>
            <a:r>
              <a:rPr lang="af-ZA" sz="3600" dirty="0" smtClean="0"/>
              <a:t>,</a:t>
            </a:r>
            <a:endParaRPr lang="en-ZA" sz="3600" dirty="0"/>
          </a:p>
          <a:p>
            <a:r>
              <a:rPr lang="af-ZA" sz="3600" dirty="0"/>
              <a:t>en waar u volk vergader is, daar sing ek</a:t>
            </a:r>
            <a:endParaRPr lang="en-ZA" sz="3600" dirty="0"/>
          </a:p>
          <a:p>
            <a:r>
              <a:rPr lang="af-ZA" sz="3600" dirty="0"/>
              <a:t>met </a:t>
            </a:r>
            <a:r>
              <a:rPr lang="af-ZA" sz="3600" dirty="0" err="1"/>
              <a:t>lofgeskal</a:t>
            </a:r>
            <a:r>
              <a:rPr lang="af-ZA" sz="3600" dirty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22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86764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22:11</a:t>
            </a:r>
          </a:p>
          <a:p>
            <a:endParaRPr lang="en-ZA" sz="3600" dirty="0"/>
          </a:p>
          <a:p>
            <a:r>
              <a:rPr lang="af-ZA" sz="3600" dirty="0"/>
              <a:t>Sagmoediges sal aansit saam met my;</a:t>
            </a:r>
            <a:endParaRPr lang="en-ZA" sz="3600" dirty="0"/>
          </a:p>
          <a:p>
            <a:r>
              <a:rPr lang="af-ZA" sz="3600" dirty="0"/>
              <a:t>dié wat God soek, sal dan sy Naam bely.</a:t>
            </a:r>
            <a:endParaRPr lang="en-ZA" sz="3600" dirty="0"/>
          </a:p>
          <a:p>
            <a:r>
              <a:rPr lang="af-ZA" sz="3600" dirty="0"/>
              <a:t>Vir hul sal God sy tafel steeds berei</a:t>
            </a:r>
            <a:r>
              <a:rPr lang="af-ZA" sz="3600" dirty="0" smtClean="0"/>
              <a:t>.</a:t>
            </a:r>
            <a:endParaRPr lang="en-ZA" sz="3600" dirty="0"/>
          </a:p>
          <a:p>
            <a:r>
              <a:rPr lang="af-ZA" sz="3600" dirty="0"/>
              <a:t>Versprei die tyding:</a:t>
            </a:r>
            <a:endParaRPr lang="en-ZA" sz="3600" dirty="0"/>
          </a:p>
          <a:p>
            <a:r>
              <a:rPr lang="af-ZA" sz="3600" dirty="0"/>
              <a:t>“Die volke sal, in altyd voller wyding,</a:t>
            </a:r>
            <a:endParaRPr lang="en-ZA" sz="3600" dirty="0"/>
          </a:p>
          <a:p>
            <a:r>
              <a:rPr lang="af-ZA" sz="3600" dirty="0"/>
              <a:t>tot God hul keer; hul kom, die mensgeslagte</a:t>
            </a:r>
            <a:endParaRPr lang="en-ZA" sz="3600" dirty="0"/>
          </a:p>
          <a:p>
            <a:r>
              <a:rPr lang="af-ZA" sz="3600" dirty="0"/>
              <a:t>en konings met hul koninklike wagte,</a:t>
            </a:r>
            <a:endParaRPr lang="en-ZA" sz="3600" dirty="0"/>
          </a:p>
          <a:p>
            <a:r>
              <a:rPr lang="af-ZA" sz="3600" dirty="0"/>
              <a:t>om Hom te eer.”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146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878020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22:12</a:t>
            </a:r>
          </a:p>
          <a:p>
            <a:endParaRPr lang="en-ZA" sz="3600" dirty="0"/>
          </a:p>
          <a:p>
            <a:r>
              <a:rPr lang="af-ZA" sz="3600" dirty="0"/>
              <a:t>Die wêreldgrotes eet hul offermaal,</a:t>
            </a:r>
            <a:endParaRPr lang="en-ZA" sz="3600" dirty="0"/>
          </a:p>
          <a:p>
            <a:r>
              <a:rPr lang="af-ZA" sz="3600" dirty="0"/>
              <a:t>bid saam met hul wat in die stof moet daal,</a:t>
            </a:r>
            <a:endParaRPr lang="en-ZA" sz="3600" dirty="0"/>
          </a:p>
          <a:p>
            <a:r>
              <a:rPr lang="af-ZA" sz="3600" dirty="0"/>
              <a:t>met wie, verswak, nog nouliks asemhaal,</a:t>
            </a:r>
            <a:endParaRPr lang="en-ZA" sz="3600" dirty="0"/>
          </a:p>
          <a:p>
            <a:r>
              <a:rPr lang="af-ZA" sz="3600" dirty="0"/>
              <a:t>so klein van kragte;</a:t>
            </a:r>
            <a:endParaRPr lang="en-ZA" sz="3600" dirty="0"/>
          </a:p>
          <a:p>
            <a:r>
              <a:rPr lang="af-ZA" sz="3600" dirty="0"/>
              <a:t>wat leef en nog sál leef, ŉ reeks geslagte,</a:t>
            </a:r>
            <a:endParaRPr lang="en-ZA" sz="3600" dirty="0"/>
          </a:p>
          <a:p>
            <a:r>
              <a:rPr lang="af-ZA" sz="3600" dirty="0"/>
              <a:t>húl kondig aan: “Groot is Gods reddingsdade.</a:t>
            </a:r>
            <a:endParaRPr lang="en-ZA" sz="3600" dirty="0"/>
          </a:p>
          <a:p>
            <a:r>
              <a:rPr lang="af-ZA" sz="3600" dirty="0"/>
              <a:t>Die </a:t>
            </a:r>
            <a:r>
              <a:rPr lang="af-ZA" sz="3600" cap="small" dirty="0"/>
              <a:t>Heer</a:t>
            </a:r>
            <a:r>
              <a:rPr lang="af-ZA" sz="3600" dirty="0"/>
              <a:t> alleen, wat groot is van genade,</a:t>
            </a:r>
            <a:endParaRPr lang="en-ZA" sz="3600" dirty="0"/>
          </a:p>
          <a:p>
            <a:r>
              <a:rPr lang="af-ZA" sz="3600" dirty="0"/>
              <a:t>het dit </a:t>
            </a:r>
            <a:r>
              <a:rPr lang="af-ZA" sz="3600" dirty="0" smtClean="0"/>
              <a:t>volbring!”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304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23:1</a:t>
            </a:r>
          </a:p>
          <a:p>
            <a:endParaRPr lang="en-ZA" sz="3600" dirty="0"/>
          </a:p>
          <a:p>
            <a:r>
              <a:rPr lang="af-ZA" sz="3600" dirty="0"/>
              <a:t>Net soos ŉ herder uittrek met sy skape</a:t>
            </a:r>
            <a:endParaRPr lang="en-ZA" sz="3600" dirty="0"/>
          </a:p>
          <a:p>
            <a:r>
              <a:rPr lang="af-ZA" sz="3600" dirty="0"/>
              <a:t>en hul laat neerlê in die veld van milde groen,</a:t>
            </a:r>
            <a:endParaRPr lang="en-ZA" sz="3600" dirty="0"/>
          </a:p>
          <a:p>
            <a:r>
              <a:rPr lang="af-ZA" sz="3600" dirty="0"/>
              <a:t>met sagte hand hul lei langs stille waters –</a:t>
            </a:r>
            <a:endParaRPr lang="en-ZA" sz="3600" dirty="0"/>
          </a:p>
          <a:p>
            <a:r>
              <a:rPr lang="af-ZA" sz="3600" dirty="0"/>
              <a:t>so is die </a:t>
            </a:r>
            <a:r>
              <a:rPr lang="af-ZA" sz="3600" cap="small" dirty="0"/>
              <a:t>Heer</a:t>
            </a:r>
            <a:r>
              <a:rPr lang="af-ZA" sz="3600" dirty="0"/>
              <a:t>, so het Hy ook aan my gedoen:</a:t>
            </a:r>
            <a:endParaRPr lang="en-ZA" sz="3600" dirty="0"/>
          </a:p>
          <a:p>
            <a:r>
              <a:rPr lang="af-ZA" sz="3600" dirty="0"/>
              <a:t>Hy laaf my siel en lei my swakke skrede</a:t>
            </a:r>
            <a:endParaRPr lang="en-ZA" sz="3600" dirty="0"/>
          </a:p>
          <a:p>
            <a:r>
              <a:rPr lang="af-ZA" sz="3600" dirty="0"/>
              <a:t>in vaste spoor van sy geregtighede.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55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548680"/>
            <a:ext cx="903649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23:2</a:t>
            </a:r>
          </a:p>
          <a:p>
            <a:endParaRPr lang="en-ZA" sz="3600" dirty="0"/>
          </a:p>
          <a:p>
            <a:r>
              <a:rPr lang="af-ZA" sz="3600" dirty="0"/>
              <a:t>En is ek soos ŉ skaap in doodsgevare,</a:t>
            </a:r>
            <a:endParaRPr lang="en-ZA" sz="3600" dirty="0"/>
          </a:p>
          <a:p>
            <a:r>
              <a:rPr lang="af-ZA" sz="3600" dirty="0"/>
              <a:t>wat in die velde as ŉ prooi van wolwe gaan,</a:t>
            </a:r>
            <a:endParaRPr lang="en-ZA" sz="3600" dirty="0"/>
          </a:p>
          <a:p>
            <a:r>
              <a:rPr lang="af-ZA" sz="3600" dirty="0"/>
              <a:t>en moet ek in die </a:t>
            </a:r>
            <a:r>
              <a:rPr lang="af-ZA" sz="3600" dirty="0" err="1"/>
              <a:t>doodsdal</a:t>
            </a:r>
            <a:r>
              <a:rPr lang="af-ZA" sz="3600" dirty="0"/>
              <a:t>, diep en donker,</a:t>
            </a:r>
            <a:endParaRPr lang="en-ZA" sz="3600" dirty="0"/>
          </a:p>
          <a:p>
            <a:r>
              <a:rPr lang="af-ZA" sz="3600" dirty="0"/>
              <a:t>van alle hulp ontneem, in my alleenheid staan </a:t>
            </a:r>
            <a:r>
              <a:rPr lang="af-ZA" sz="3600" dirty="0" smtClean="0"/>
              <a:t>–</a:t>
            </a:r>
            <a:endParaRPr lang="en-ZA" sz="3600" dirty="0"/>
          </a:p>
          <a:p>
            <a:r>
              <a:rPr lang="af-ZA" sz="3600" dirty="0"/>
              <a:t>dan nog ken ek geen doodsvrees of verskrikking,</a:t>
            </a:r>
            <a:endParaRPr lang="en-ZA" sz="3600" dirty="0"/>
          </a:p>
          <a:p>
            <a:r>
              <a:rPr lang="af-ZA" sz="3600" dirty="0"/>
              <a:t>omdat u staf my troos is en verkwikking.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608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7484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23:3</a:t>
            </a:r>
          </a:p>
          <a:p>
            <a:endParaRPr lang="en-ZA" sz="3600" dirty="0"/>
          </a:p>
          <a:p>
            <a:r>
              <a:rPr lang="af-ZA" sz="3600" dirty="0"/>
              <a:t>U bring vir my die tafel in gereedheid,</a:t>
            </a:r>
            <a:endParaRPr lang="en-ZA" sz="3600" dirty="0"/>
          </a:p>
          <a:p>
            <a:r>
              <a:rPr lang="af-ZA" sz="3600" dirty="0"/>
              <a:t>my hoof drup olie en my beker vloei van wyn</a:t>
            </a:r>
            <a:r>
              <a:rPr lang="af-ZA" sz="3600" dirty="0" smtClean="0"/>
              <a:t>,</a:t>
            </a:r>
            <a:endParaRPr lang="en-ZA" sz="3600" dirty="0"/>
          </a:p>
          <a:p>
            <a:r>
              <a:rPr lang="af-ZA" sz="3600" dirty="0"/>
              <a:t>ŉ bron van goedheid stroom vir my gedurig;</a:t>
            </a:r>
            <a:endParaRPr lang="en-ZA" sz="3600" dirty="0"/>
          </a:p>
          <a:p>
            <a:r>
              <a:rPr lang="af-ZA" sz="3600" dirty="0"/>
              <a:t>dit is my gees ŉ vreug, my vyande ŉ pyn;</a:t>
            </a:r>
            <a:endParaRPr lang="en-ZA" sz="3600" dirty="0"/>
          </a:p>
          <a:p>
            <a:r>
              <a:rPr lang="af-ZA" sz="3600" dirty="0"/>
              <a:t>dit kroon my lewe met u welbehae;</a:t>
            </a:r>
            <a:endParaRPr lang="en-ZA" sz="3600" dirty="0"/>
          </a:p>
          <a:p>
            <a:r>
              <a:rPr lang="af-ZA" sz="3600" dirty="0"/>
              <a:t>en in u huis, daar bly ek al my dae</a:t>
            </a:r>
            <a:r>
              <a:rPr lang="af-ZA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863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24:1</a:t>
            </a:r>
          </a:p>
          <a:p>
            <a:endParaRPr lang="en-ZA" sz="3600" dirty="0"/>
          </a:p>
          <a:p>
            <a:r>
              <a:rPr lang="af-ZA" sz="3600" dirty="0"/>
              <a:t>Die ganse</a:t>
            </a:r>
            <a:r>
              <a:rPr lang="af-ZA" sz="3600" b="1" dirty="0"/>
              <a:t> </a:t>
            </a:r>
            <a:r>
              <a:rPr lang="af-ZA" sz="3600" dirty="0"/>
              <a:t>aarde, land en </a:t>
            </a:r>
            <a:r>
              <a:rPr lang="af-ZA" sz="3600" dirty="0" smtClean="0"/>
              <a:t>meer</a:t>
            </a:r>
            <a:endParaRPr lang="en-ZA" sz="3600" dirty="0"/>
          </a:p>
          <a:p>
            <a:r>
              <a:rPr lang="af-ZA" sz="3600" dirty="0"/>
              <a:t>met al wat leef, is U s'n </a:t>
            </a:r>
            <a:r>
              <a:rPr lang="af-ZA" sz="3600" cap="small" dirty="0"/>
              <a:t>Heer</a:t>
            </a:r>
            <a:r>
              <a:rPr lang="af-ZA" sz="3600" dirty="0"/>
              <a:t>!	</a:t>
            </a:r>
            <a:endParaRPr lang="en-ZA" sz="3600" dirty="0"/>
          </a:p>
          <a:p>
            <a:r>
              <a:rPr lang="af-ZA" sz="3600" dirty="0"/>
              <a:t>U het die waters in hul woede</a:t>
            </a:r>
            <a:endParaRPr lang="en-ZA" sz="3600" dirty="0"/>
          </a:p>
          <a:p>
            <a:r>
              <a:rPr lang="af-ZA" sz="3600" dirty="0"/>
              <a:t>beteuel in die </a:t>
            </a:r>
            <a:r>
              <a:rPr lang="af-ZA" sz="3600" dirty="0" err="1"/>
              <a:t>skeppingstond</a:t>
            </a:r>
            <a:endParaRPr lang="en-ZA" sz="3600" dirty="0"/>
          </a:p>
          <a:p>
            <a:r>
              <a:rPr lang="af-ZA" sz="3600" dirty="0"/>
              <a:t>en het die aarde vas gegrond</a:t>
            </a:r>
            <a:endParaRPr lang="en-ZA" sz="3600" dirty="0"/>
          </a:p>
          <a:p>
            <a:r>
              <a:rPr lang="af-ZA" sz="3600" dirty="0"/>
              <a:t>op wye see en watervloede.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115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7484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24:2</a:t>
            </a:r>
          </a:p>
          <a:p>
            <a:endParaRPr lang="en-ZA" sz="3600" dirty="0"/>
          </a:p>
          <a:p>
            <a:r>
              <a:rPr lang="af-ZA" sz="3600" dirty="0"/>
              <a:t>Wie sal die </a:t>
            </a:r>
            <a:r>
              <a:rPr lang="af-ZA" sz="3600" dirty="0" err="1"/>
              <a:t>Godsberg</a:t>
            </a:r>
            <a:r>
              <a:rPr lang="af-ZA" sz="3600" dirty="0"/>
              <a:t> op kan gaan,</a:t>
            </a:r>
            <a:endParaRPr lang="en-ZA" sz="3600" dirty="0"/>
          </a:p>
          <a:p>
            <a:r>
              <a:rPr lang="af-ZA" sz="3600" dirty="0"/>
              <a:t>en wie sal op sy top kan staan,</a:t>
            </a:r>
            <a:endParaRPr lang="en-ZA" sz="3600" dirty="0"/>
          </a:p>
          <a:p>
            <a:r>
              <a:rPr lang="af-ZA" sz="3600" dirty="0"/>
              <a:t>omskitter deur Gods heilighede?</a:t>
            </a:r>
            <a:endParaRPr lang="en-ZA" sz="3600" dirty="0"/>
          </a:p>
          <a:p>
            <a:r>
              <a:rPr lang="af-ZA" sz="3600" dirty="0"/>
              <a:t>Die man wat rein van hart en weg,</a:t>
            </a:r>
            <a:endParaRPr lang="en-ZA" sz="3600" dirty="0"/>
          </a:p>
          <a:p>
            <a:r>
              <a:rPr lang="af-ZA" sz="3600" dirty="0"/>
              <a:t>sy siel aan nietigheid nie heg,</a:t>
            </a:r>
            <a:endParaRPr lang="en-ZA" sz="3600" dirty="0"/>
          </a:p>
          <a:p>
            <a:r>
              <a:rPr lang="af-ZA" sz="3600" dirty="0"/>
              <a:t>en trou is aan sy woord en ede.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316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24:3</a:t>
            </a:r>
          </a:p>
          <a:p>
            <a:endParaRPr lang="en-ZA" sz="3600" dirty="0"/>
          </a:p>
          <a:p>
            <a:r>
              <a:rPr lang="af-ZA" sz="3600" dirty="0"/>
              <a:t>Geregtigheid daal op hom neer;</a:t>
            </a:r>
            <a:endParaRPr lang="en-ZA" sz="3600" dirty="0"/>
          </a:p>
          <a:p>
            <a:r>
              <a:rPr lang="af-ZA" sz="3600" dirty="0"/>
              <a:t>ŉ seën verkry hy van die </a:t>
            </a:r>
            <a:r>
              <a:rPr lang="af-ZA" sz="3600" cap="small" dirty="0"/>
              <a:t>Heer</a:t>
            </a:r>
            <a:r>
              <a:rPr lang="af-ZA" sz="3600" dirty="0"/>
              <a:t>,</a:t>
            </a:r>
            <a:endParaRPr lang="en-ZA" sz="3600" dirty="0"/>
          </a:p>
          <a:p>
            <a:r>
              <a:rPr lang="af-ZA" sz="3600" dirty="0"/>
              <a:t>wat stil hom volg op al sy skrede.</a:t>
            </a:r>
            <a:endParaRPr lang="en-ZA" sz="3600" dirty="0"/>
          </a:p>
          <a:p>
            <a:r>
              <a:rPr lang="af-ZA" sz="3600" dirty="0"/>
              <a:t>Dit is die ware Israel,</a:t>
            </a:r>
            <a:endParaRPr lang="en-ZA" sz="3600" dirty="0"/>
          </a:p>
          <a:p>
            <a:r>
              <a:rPr lang="af-ZA" sz="3600" dirty="0"/>
              <a:t>die volk wat vra na Gods bevel</a:t>
            </a:r>
            <a:r>
              <a:rPr lang="af-ZA" sz="3600" dirty="0" smtClean="0"/>
              <a:t>,</a:t>
            </a:r>
            <a:endParaRPr lang="en-ZA" sz="3600" dirty="0"/>
          </a:p>
          <a:p>
            <a:r>
              <a:rPr lang="af-ZA" sz="3600" dirty="0"/>
              <a:t>en wat Hom soek in hul gebede.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457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411043"/>
            <a:ext cx="792088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4:4</a:t>
            </a:r>
            <a:endParaRPr lang="en-ZA" sz="3600" dirty="0"/>
          </a:p>
          <a:p>
            <a:r>
              <a:rPr lang="af-ZA" sz="3600" dirty="0"/>
              <a:t>U het my hart meer vreug gegewe</a:t>
            </a:r>
            <a:endParaRPr lang="en-ZA" sz="3600" dirty="0"/>
          </a:p>
          <a:p>
            <a:r>
              <a:rPr lang="af-ZA" sz="3600" dirty="0"/>
              <a:t>as ander smaak in volop-tyd,</a:t>
            </a:r>
            <a:endParaRPr lang="en-ZA" sz="3600" dirty="0"/>
          </a:p>
          <a:p>
            <a:r>
              <a:rPr lang="af-ZA" sz="3600" dirty="0"/>
              <a:t>as hul deur skyngeluk verhewe,</a:t>
            </a:r>
            <a:endParaRPr lang="en-ZA" sz="3600" dirty="0"/>
          </a:p>
          <a:p>
            <a:r>
              <a:rPr lang="af-ZA" sz="3600" dirty="0"/>
              <a:t>met mos en koring lustig lewe</a:t>
            </a:r>
            <a:endParaRPr lang="en-ZA" sz="3600" dirty="0"/>
          </a:p>
          <a:p>
            <a:r>
              <a:rPr lang="af-ZA" sz="3600" dirty="0"/>
              <a:t>en fees hou in kortstondigheid.</a:t>
            </a:r>
            <a:endParaRPr lang="en-ZA" sz="3600" dirty="0"/>
          </a:p>
          <a:p>
            <a:r>
              <a:rPr lang="af-ZA" sz="3600" dirty="0"/>
              <a:t>Ek sal gerus gaan slaap in vrede</a:t>
            </a:r>
            <a:endParaRPr lang="en-ZA" sz="3600" dirty="0"/>
          </a:p>
          <a:p>
            <a:r>
              <a:rPr lang="af-ZA" sz="3600" dirty="0"/>
              <a:t>en ongestoord lê ek my neer;</a:t>
            </a:r>
            <a:endParaRPr lang="en-ZA" sz="3600" dirty="0"/>
          </a:p>
          <a:p>
            <a:r>
              <a:rPr lang="af-ZA" sz="3600" dirty="0"/>
              <a:t>want U alleen verhoor my bede,</a:t>
            </a:r>
            <a:endParaRPr lang="en-ZA" sz="3600" dirty="0"/>
          </a:p>
          <a:p>
            <a:r>
              <a:rPr lang="af-ZA" sz="3600" dirty="0"/>
              <a:t>U waak oor my in </a:t>
            </a:r>
            <a:r>
              <a:rPr lang="af-ZA" sz="3600" dirty="0" err="1"/>
              <a:t>teënhede</a:t>
            </a:r>
            <a:r>
              <a:rPr lang="af-ZA" sz="3600" dirty="0"/>
              <a:t>,</a:t>
            </a:r>
            <a:endParaRPr lang="en-ZA" sz="3600" dirty="0"/>
          </a:p>
          <a:p>
            <a:r>
              <a:rPr lang="af-ZA" sz="3600" dirty="0"/>
              <a:t>dat ek kan veilig woon, </a:t>
            </a:r>
            <a:r>
              <a:rPr lang="af-ZA" sz="3600" dirty="0" err="1"/>
              <a:t>o</a:t>
            </a:r>
            <a:r>
              <a:rPr lang="af-ZA" sz="3600" dirty="0"/>
              <a:t> </a:t>
            </a:r>
            <a:r>
              <a:rPr lang="af-ZA" sz="3600" dirty="0" smtClean="0"/>
              <a:t>H</a:t>
            </a:r>
            <a:r>
              <a:rPr lang="af-ZA" sz="2800" dirty="0" smtClean="0"/>
              <a:t>EER</a:t>
            </a:r>
            <a:r>
              <a:rPr lang="af-ZA" sz="3600" dirty="0" smtClean="0"/>
              <a:t>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620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24:4</a:t>
            </a:r>
          </a:p>
          <a:p>
            <a:endParaRPr lang="en-ZA" sz="3600" dirty="0"/>
          </a:p>
          <a:p>
            <a:r>
              <a:rPr lang="af-ZA" sz="3600" dirty="0"/>
              <a:t>Verhoog, </a:t>
            </a:r>
            <a:r>
              <a:rPr lang="af-ZA" sz="3600" dirty="0" err="1"/>
              <a:t>o</a:t>
            </a:r>
            <a:r>
              <a:rPr lang="af-ZA" sz="3600" dirty="0"/>
              <a:t> poorte, nou die boog;</a:t>
            </a:r>
            <a:endParaRPr lang="en-ZA" sz="3600" dirty="0"/>
          </a:p>
          <a:p>
            <a:r>
              <a:rPr lang="af-ZA" sz="3600" dirty="0"/>
              <a:t>rys, </a:t>
            </a:r>
            <a:r>
              <a:rPr lang="af-ZA" sz="3600" dirty="0" err="1"/>
              <a:t>eewge</a:t>
            </a:r>
            <a:r>
              <a:rPr lang="af-ZA" sz="3600" dirty="0"/>
              <a:t> deure, rys omhoog,</a:t>
            </a:r>
            <a:endParaRPr lang="en-ZA" sz="3600" dirty="0"/>
          </a:p>
          <a:p>
            <a:r>
              <a:rPr lang="af-ZA" sz="3600" dirty="0"/>
              <a:t>want Hy klop aan, die Erekoning!</a:t>
            </a:r>
            <a:endParaRPr lang="en-ZA" sz="3600" dirty="0"/>
          </a:p>
          <a:p>
            <a:r>
              <a:rPr lang="af-ZA" sz="3600" dirty="0"/>
              <a:t>Wie is die Vors, vol majesteit?</a:t>
            </a:r>
            <a:endParaRPr lang="en-ZA" sz="3600" dirty="0"/>
          </a:p>
          <a:p>
            <a:r>
              <a:rPr lang="af-ZA" sz="3600" dirty="0"/>
              <a:t>Die </a:t>
            </a:r>
            <a:r>
              <a:rPr lang="af-ZA" sz="3600" cap="small" dirty="0"/>
              <a:t>Heer</a:t>
            </a:r>
            <a:r>
              <a:rPr lang="af-ZA" sz="3600" dirty="0"/>
              <a:t>, geweldig in die stryd –</a:t>
            </a:r>
            <a:endParaRPr lang="en-ZA" sz="3600" dirty="0"/>
          </a:p>
          <a:p>
            <a:r>
              <a:rPr lang="af-ZA" sz="3600" dirty="0"/>
              <a:t>dis Hy wat optrek na sy woning.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684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24:5</a:t>
            </a:r>
          </a:p>
          <a:p>
            <a:endParaRPr lang="en-ZA" sz="3600" dirty="0"/>
          </a:p>
          <a:p>
            <a:r>
              <a:rPr lang="af-ZA" sz="3600" dirty="0"/>
              <a:t>Rys op, </a:t>
            </a:r>
            <a:r>
              <a:rPr lang="af-ZA" sz="3600" dirty="0" err="1"/>
              <a:t>o</a:t>
            </a:r>
            <a:r>
              <a:rPr lang="af-ZA" sz="3600" dirty="0"/>
              <a:t> poorte, deure! Rys!	</a:t>
            </a:r>
            <a:endParaRPr lang="en-ZA" sz="3600" dirty="0"/>
          </a:p>
          <a:p>
            <a:r>
              <a:rPr lang="af-ZA" sz="3600" dirty="0"/>
              <a:t>Wie is die Vors wat dit kom eis?</a:t>
            </a:r>
            <a:endParaRPr lang="en-ZA" sz="3600" dirty="0"/>
          </a:p>
          <a:p>
            <a:r>
              <a:rPr lang="af-ZA" sz="3600" dirty="0"/>
              <a:t>Hy, wat oordek met roem en ere,</a:t>
            </a:r>
            <a:endParaRPr lang="en-ZA" sz="3600" dirty="0"/>
          </a:p>
          <a:p>
            <a:r>
              <a:rPr lang="af-ZA" sz="3600" dirty="0"/>
              <a:t>sy tien en tien maal duisend tel</a:t>
            </a:r>
            <a:endParaRPr lang="en-ZA" sz="3600" dirty="0"/>
          </a:p>
          <a:p>
            <a:r>
              <a:rPr lang="af-ZA" sz="3600" dirty="0"/>
              <a:t>as Hy sy </a:t>
            </a:r>
            <a:r>
              <a:rPr lang="af-ZA" sz="3600" dirty="0" err="1"/>
              <a:t>leërorde</a:t>
            </a:r>
            <a:r>
              <a:rPr lang="af-ZA" sz="3600" dirty="0"/>
              <a:t> stel –</a:t>
            </a:r>
            <a:endParaRPr lang="en-ZA" sz="3600" dirty="0"/>
          </a:p>
          <a:p>
            <a:r>
              <a:rPr lang="af-ZA" sz="3600" dirty="0"/>
              <a:t>Hý is die Vors, </a:t>
            </a:r>
            <a:r>
              <a:rPr lang="af-ZA" sz="3600" cap="small" dirty="0"/>
              <a:t>Heer</a:t>
            </a:r>
            <a:r>
              <a:rPr lang="af-ZA" sz="3600" dirty="0"/>
              <a:t> van die here</a:t>
            </a:r>
            <a:r>
              <a:rPr lang="af-ZA" sz="3600" dirty="0" smtClean="0"/>
              <a:t>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931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25:1 </a:t>
            </a:r>
          </a:p>
          <a:p>
            <a:endParaRPr lang="en-ZA" sz="3600" dirty="0"/>
          </a:p>
          <a:p>
            <a:r>
              <a:rPr lang="af-ZA" sz="3600" dirty="0"/>
              <a:t>Tot U hef ek hart en hande;</a:t>
            </a:r>
            <a:endParaRPr lang="en-ZA" sz="3600" dirty="0"/>
          </a:p>
          <a:p>
            <a:r>
              <a:rPr lang="af-ZA" sz="3600" dirty="0"/>
              <a:t>op U, </a:t>
            </a:r>
            <a:r>
              <a:rPr lang="af-ZA" sz="3600" cap="small" dirty="0"/>
              <a:t>Heer</a:t>
            </a:r>
            <a:r>
              <a:rPr lang="af-ZA" sz="3600" dirty="0"/>
              <a:t>, verlaat ek my;</a:t>
            </a:r>
            <a:endParaRPr lang="en-ZA" sz="3600" dirty="0"/>
          </a:p>
          <a:p>
            <a:r>
              <a:rPr lang="af-ZA" sz="3600" dirty="0"/>
              <a:t>laat die vyand oor my skande,</a:t>
            </a:r>
            <a:endParaRPr lang="en-ZA" sz="3600" dirty="0"/>
          </a:p>
          <a:p>
            <a:r>
              <a:rPr lang="af-ZA" sz="3600" dirty="0"/>
              <a:t>oor my val, hom nooit verbly.</a:t>
            </a:r>
            <a:endParaRPr lang="en-ZA" sz="3600" dirty="0"/>
          </a:p>
          <a:p>
            <a:r>
              <a:rPr lang="af-ZA" sz="3600" dirty="0"/>
              <a:t>Ja, U sal hul nooit verlaat</a:t>
            </a:r>
            <a:endParaRPr lang="en-ZA" sz="3600" dirty="0"/>
          </a:p>
          <a:p>
            <a:r>
              <a:rPr lang="af-ZA" sz="3600" dirty="0"/>
              <a:t>wat in u vertroue wandel,</a:t>
            </a:r>
            <a:endParaRPr lang="en-ZA" sz="3600" dirty="0"/>
          </a:p>
          <a:p>
            <a:r>
              <a:rPr lang="af-ZA" sz="3600" dirty="0"/>
              <a:t>maar U tref  hul met u smaad	</a:t>
            </a:r>
            <a:endParaRPr lang="en-ZA" sz="3600" dirty="0"/>
          </a:p>
          <a:p>
            <a:r>
              <a:rPr lang="af-ZA" sz="3600" dirty="0"/>
              <a:t>wat hier trouelooslik handel.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703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25:2</a:t>
            </a:r>
          </a:p>
          <a:p>
            <a:endParaRPr lang="en-ZA" sz="3600" dirty="0"/>
          </a:p>
          <a:p>
            <a:r>
              <a:rPr lang="af-ZA" sz="3600" dirty="0"/>
              <a:t>Leer my, </a:t>
            </a:r>
            <a:r>
              <a:rPr lang="af-ZA" sz="3600" cap="small" dirty="0"/>
              <a:t>Heer</a:t>
            </a:r>
            <a:r>
              <a:rPr lang="af-ZA" sz="3600" dirty="0"/>
              <a:t>, u regte weë,</a:t>
            </a:r>
            <a:endParaRPr lang="en-ZA" sz="3600" dirty="0"/>
          </a:p>
          <a:p>
            <a:r>
              <a:rPr lang="af-ZA" sz="3600" dirty="0"/>
              <a:t>wys die regte pad my aan;</a:t>
            </a:r>
            <a:endParaRPr lang="en-ZA" sz="3600" dirty="0"/>
          </a:p>
          <a:p>
            <a:r>
              <a:rPr lang="af-ZA" sz="3600" dirty="0"/>
              <a:t>maak my hart daartoe </a:t>
            </a:r>
            <a:r>
              <a:rPr lang="af-ZA" sz="3600" dirty="0" smtClean="0"/>
              <a:t>geneë</a:t>
            </a:r>
            <a:endParaRPr lang="en-ZA" sz="3600" dirty="0"/>
          </a:p>
          <a:p>
            <a:r>
              <a:rPr lang="af-ZA" sz="3600" dirty="0"/>
              <a:t>om met lus daarop te gaan.</a:t>
            </a:r>
            <a:endParaRPr lang="en-ZA" sz="3600" dirty="0"/>
          </a:p>
          <a:p>
            <a:r>
              <a:rPr lang="af-ZA" sz="3600" dirty="0"/>
              <a:t>Wil my deur u waarheid leer,</a:t>
            </a:r>
            <a:endParaRPr lang="en-ZA" sz="3600" dirty="0"/>
          </a:p>
          <a:p>
            <a:r>
              <a:rPr lang="af-ZA" sz="3600" dirty="0"/>
              <a:t>lei my dwalende gedagte;</a:t>
            </a:r>
            <a:endParaRPr lang="en-ZA" sz="3600" dirty="0"/>
          </a:p>
          <a:p>
            <a:r>
              <a:rPr lang="af-ZA" sz="3600" dirty="0"/>
              <a:t>want U is my heil, </a:t>
            </a:r>
            <a:r>
              <a:rPr lang="af-ZA" sz="3600" dirty="0" err="1"/>
              <a:t>o</a:t>
            </a:r>
            <a:r>
              <a:rPr lang="af-ZA" sz="3600" dirty="0"/>
              <a:t> </a:t>
            </a:r>
            <a:r>
              <a:rPr lang="af-ZA" sz="3600" cap="small" dirty="0"/>
              <a:t>Heer</a:t>
            </a:r>
            <a:r>
              <a:rPr lang="af-ZA" sz="3600" dirty="0"/>
              <a:t>!</a:t>
            </a:r>
            <a:endParaRPr lang="en-ZA" sz="3600" dirty="0"/>
          </a:p>
          <a:p>
            <a:r>
              <a:rPr lang="af-ZA" sz="3600" dirty="0"/>
              <a:t>U is ek altyd te wagte.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225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25:3</a:t>
            </a:r>
          </a:p>
          <a:p>
            <a:r>
              <a:rPr lang="af-ZA" sz="3600" dirty="0"/>
              <a:t>	</a:t>
            </a:r>
            <a:endParaRPr lang="en-ZA" sz="3600" dirty="0"/>
          </a:p>
          <a:p>
            <a:r>
              <a:rPr lang="af-ZA" sz="3600" dirty="0"/>
              <a:t>Dink aan my in u </a:t>
            </a:r>
            <a:r>
              <a:rPr lang="af-ZA" sz="3600" dirty="0" smtClean="0"/>
              <a:t>genade</a:t>
            </a:r>
            <a:endParaRPr lang="en-ZA" sz="3600" dirty="0"/>
          </a:p>
          <a:p>
            <a:r>
              <a:rPr lang="af-ZA" sz="3600" dirty="0"/>
              <a:t>as ek biddend voor U pleit;</a:t>
            </a:r>
            <a:endParaRPr lang="en-ZA" sz="3600" dirty="0"/>
          </a:p>
          <a:p>
            <a:r>
              <a:rPr lang="af-ZA" sz="3600" dirty="0"/>
              <a:t>want getroue </a:t>
            </a:r>
            <a:r>
              <a:rPr lang="af-ZA" sz="3600" dirty="0" smtClean="0"/>
              <a:t>liefdesdade</a:t>
            </a:r>
            <a:endParaRPr lang="en-ZA" sz="3600" dirty="0"/>
          </a:p>
          <a:p>
            <a:r>
              <a:rPr lang="af-ZA" sz="3600" dirty="0"/>
              <a:t>is by U van ewigheid.</a:t>
            </a:r>
            <a:endParaRPr lang="en-ZA" sz="3600" dirty="0"/>
          </a:p>
          <a:p>
            <a:r>
              <a:rPr lang="af-ZA" sz="3600" dirty="0"/>
              <a:t>Dink nie aan die sondes meer</a:t>
            </a:r>
            <a:endParaRPr lang="en-ZA" sz="3600" dirty="0"/>
          </a:p>
          <a:p>
            <a:r>
              <a:rPr lang="af-ZA" sz="3600" dirty="0"/>
              <a:t>van ŉ ydel jonkheidslewe</a:t>
            </a:r>
            <a:r>
              <a:rPr lang="af-ZA" sz="3600" dirty="0" smtClean="0"/>
              <a:t>;</a:t>
            </a:r>
            <a:endParaRPr lang="en-ZA" sz="3600" dirty="0"/>
          </a:p>
          <a:p>
            <a:r>
              <a:rPr lang="af-ZA" sz="3600" dirty="0"/>
              <a:t>wil tog, om u goedheid, </a:t>
            </a:r>
            <a:r>
              <a:rPr lang="af-ZA" sz="3600" cap="small" dirty="0"/>
              <a:t>Heer</a:t>
            </a:r>
            <a:r>
              <a:rPr lang="af-ZA" sz="3600" dirty="0"/>
              <a:t>,</a:t>
            </a:r>
            <a:endParaRPr lang="en-ZA" sz="3600" dirty="0"/>
          </a:p>
          <a:p>
            <a:r>
              <a:rPr lang="af-ZA" sz="3600" dirty="0"/>
              <a:t>ál my sondes my vergewe!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269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25:4</a:t>
            </a:r>
          </a:p>
          <a:p>
            <a:endParaRPr lang="en-ZA" sz="3600" dirty="0"/>
          </a:p>
          <a:p>
            <a:r>
              <a:rPr lang="af-ZA" sz="3600" dirty="0"/>
              <a:t>God is goed in al sy handel,</a:t>
            </a:r>
            <a:endParaRPr lang="en-ZA" sz="3600" dirty="0"/>
          </a:p>
          <a:p>
            <a:r>
              <a:rPr lang="af-ZA" sz="3600" dirty="0"/>
              <a:t>en sy pad is enkel reg;</a:t>
            </a:r>
            <a:endParaRPr lang="en-ZA" sz="3600" dirty="0"/>
          </a:p>
          <a:p>
            <a:r>
              <a:rPr lang="af-ZA" sz="3600" dirty="0"/>
              <a:t>daarom laat Hy sondaars wandel</a:t>
            </a:r>
            <a:endParaRPr lang="en-ZA" sz="3600" dirty="0"/>
          </a:p>
          <a:p>
            <a:r>
              <a:rPr lang="af-ZA" sz="3600" dirty="0"/>
              <a:t>in die waarheid van sy weg.</a:t>
            </a:r>
            <a:endParaRPr lang="en-ZA" sz="3600" dirty="0"/>
          </a:p>
          <a:p>
            <a:r>
              <a:rPr lang="af-ZA" sz="3600" dirty="0"/>
              <a:t>Hy sal met sy hand hul lei</a:t>
            </a:r>
            <a:endParaRPr lang="en-ZA" sz="3600" dirty="0"/>
          </a:p>
          <a:p>
            <a:r>
              <a:rPr lang="af-ZA" sz="3600" dirty="0"/>
              <a:t>wat verdwaal was en verlore;</a:t>
            </a:r>
            <a:endParaRPr lang="en-ZA" sz="3600" dirty="0"/>
          </a:p>
          <a:p>
            <a:r>
              <a:rPr lang="af-ZA" sz="3600" dirty="0"/>
              <a:t>wie sagmoedig is, laat Hy</a:t>
            </a:r>
            <a:endParaRPr lang="en-ZA" sz="3600" dirty="0"/>
          </a:p>
          <a:p>
            <a:r>
              <a:rPr lang="af-ZA" sz="3600" dirty="0"/>
              <a:t>wandel op sy regte spore.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705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25:5</a:t>
            </a:r>
          </a:p>
          <a:p>
            <a:endParaRPr lang="en-ZA" sz="3600" dirty="0"/>
          </a:p>
          <a:p>
            <a:r>
              <a:rPr lang="af-ZA" sz="3600" dirty="0"/>
              <a:t>Ja, Gods weg is goedheid, waarheid, </a:t>
            </a:r>
            <a:endParaRPr lang="en-ZA" sz="3600" dirty="0"/>
          </a:p>
          <a:p>
            <a:r>
              <a:rPr lang="af-ZA" sz="3600" dirty="0"/>
              <a:t>en sy werk altyd getrou</a:t>
            </a:r>
            <a:endParaRPr lang="en-ZA" sz="3600" dirty="0"/>
          </a:p>
          <a:p>
            <a:r>
              <a:rPr lang="af-ZA" sz="3600" dirty="0"/>
              <a:t>vir wie sy verbond bewaar </a:t>
            </a:r>
            <a:r>
              <a:rPr lang="af-ZA" sz="3600" dirty="0" smtClean="0"/>
              <a:t>het</a:t>
            </a:r>
            <a:endParaRPr lang="en-ZA" sz="3600" dirty="0"/>
          </a:p>
          <a:p>
            <a:r>
              <a:rPr lang="af-ZA" sz="3600" dirty="0"/>
              <a:t>en op sy beloftes bou.</a:t>
            </a:r>
            <a:endParaRPr lang="en-ZA" sz="3600" dirty="0"/>
          </a:p>
          <a:p>
            <a:r>
              <a:rPr lang="af-ZA" sz="3600" dirty="0"/>
              <a:t>Wil my dan, u Naam tot eer,</a:t>
            </a:r>
            <a:endParaRPr lang="en-ZA" sz="3600" dirty="0"/>
          </a:p>
          <a:p>
            <a:r>
              <a:rPr lang="af-ZA" sz="3600" dirty="0"/>
              <a:t>al my sondeskuld vergewe;</a:t>
            </a:r>
            <a:endParaRPr lang="en-ZA" sz="3600" dirty="0"/>
          </a:p>
          <a:p>
            <a:r>
              <a:rPr lang="af-ZA" sz="3600" dirty="0"/>
              <a:t>want ek het teen U, </a:t>
            </a:r>
            <a:r>
              <a:rPr lang="af-ZA" sz="3600" dirty="0" err="1"/>
              <a:t>o</a:t>
            </a:r>
            <a:r>
              <a:rPr lang="af-ZA" sz="3600" dirty="0"/>
              <a:t> </a:t>
            </a:r>
            <a:r>
              <a:rPr lang="af-ZA" sz="3600" cap="small" dirty="0"/>
              <a:t>Heer</a:t>
            </a:r>
            <a:r>
              <a:rPr lang="af-ZA" sz="3600" dirty="0"/>
              <a:t>,</a:t>
            </a:r>
            <a:endParaRPr lang="en-ZA" sz="3600" dirty="0"/>
          </a:p>
          <a:p>
            <a:r>
              <a:rPr lang="af-ZA" sz="3600" dirty="0"/>
              <a:t>swaar gesondig in my lewe</a:t>
            </a:r>
            <a:r>
              <a:rPr lang="af-ZA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830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25:6</a:t>
            </a:r>
          </a:p>
          <a:p>
            <a:endParaRPr lang="en-ZA" sz="3600" dirty="0"/>
          </a:p>
          <a:p>
            <a:r>
              <a:rPr lang="af-ZA" sz="3600" dirty="0"/>
              <a:t>Wie's die man wat hier benede</a:t>
            </a:r>
            <a:endParaRPr lang="en-ZA" sz="3600" dirty="0"/>
          </a:p>
          <a:p>
            <a:r>
              <a:rPr lang="af-ZA" sz="3600" dirty="0"/>
              <a:t>in Gods vrees sy weg wil gaan?</a:t>
            </a:r>
            <a:endParaRPr lang="en-ZA" sz="3600" dirty="0"/>
          </a:p>
          <a:p>
            <a:r>
              <a:rPr lang="af-ZA" sz="3600" dirty="0"/>
              <a:t>God sal self sy </a:t>
            </a:r>
            <a:r>
              <a:rPr lang="af-ZA" sz="3600" dirty="0" err="1"/>
              <a:t>wank’le</a:t>
            </a:r>
            <a:r>
              <a:rPr lang="af-ZA" sz="3600" dirty="0"/>
              <a:t> </a:t>
            </a:r>
            <a:r>
              <a:rPr lang="af-ZA" sz="3600" dirty="0" smtClean="0"/>
              <a:t>skrede</a:t>
            </a:r>
            <a:endParaRPr lang="en-ZA" sz="3600" dirty="0"/>
          </a:p>
          <a:p>
            <a:r>
              <a:rPr lang="af-ZA" sz="3600" dirty="0"/>
              <a:t>voortlei in die regte baan.</a:t>
            </a:r>
            <a:endParaRPr lang="en-ZA" sz="3600" dirty="0"/>
          </a:p>
          <a:p>
            <a:r>
              <a:rPr lang="af-ZA" sz="3600" dirty="0"/>
              <a:t>Al wat goed is, sal Gods hand</a:t>
            </a:r>
            <a:endParaRPr lang="en-ZA" sz="3600" dirty="0"/>
          </a:p>
          <a:p>
            <a:r>
              <a:rPr lang="af-ZA" sz="3600" dirty="0"/>
              <a:t>hom in stilheid laat verwerwe;</a:t>
            </a:r>
            <a:endParaRPr lang="en-ZA" sz="3600" dirty="0"/>
          </a:p>
          <a:p>
            <a:r>
              <a:rPr lang="af-ZA" sz="3600" dirty="0"/>
              <a:t>en die lank beloofde land</a:t>
            </a:r>
            <a:endParaRPr lang="en-ZA" sz="3600" dirty="0"/>
          </a:p>
          <a:p>
            <a:r>
              <a:rPr lang="af-ZA" sz="3600" dirty="0"/>
              <a:t>sal sy nageslag beërwe.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386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25:7</a:t>
            </a:r>
          </a:p>
          <a:p>
            <a:endParaRPr lang="en-ZA" sz="3600" dirty="0"/>
          </a:p>
          <a:p>
            <a:r>
              <a:rPr lang="af-ZA" sz="3600" dirty="0"/>
              <a:t>Gods </a:t>
            </a:r>
            <a:r>
              <a:rPr lang="af-ZA" sz="3600" dirty="0" err="1"/>
              <a:t>geheim'nis</a:t>
            </a:r>
            <a:r>
              <a:rPr lang="af-ZA" sz="3600" dirty="0"/>
              <a:t> is die lewe</a:t>
            </a:r>
            <a:endParaRPr lang="en-ZA" sz="3600" dirty="0"/>
          </a:p>
          <a:p>
            <a:r>
              <a:rPr lang="af-ZA" sz="3600" dirty="0"/>
              <a:t>vir wie wandel in sy vrees;</a:t>
            </a:r>
            <a:endParaRPr lang="en-ZA" sz="3600" dirty="0"/>
          </a:p>
          <a:p>
            <a:r>
              <a:rPr lang="af-ZA" sz="3600" dirty="0"/>
              <a:t>en Hy‘t sy verbond gegewe</a:t>
            </a:r>
            <a:endParaRPr lang="en-ZA" sz="3600" dirty="0"/>
          </a:p>
          <a:p>
            <a:r>
              <a:rPr lang="af-ZA" sz="3600" dirty="0"/>
              <a:t>om vir hul ŉ lig te wees.</a:t>
            </a:r>
            <a:endParaRPr lang="en-ZA" sz="3600" dirty="0"/>
          </a:p>
          <a:p>
            <a:r>
              <a:rPr lang="af-ZA" sz="3600" dirty="0"/>
              <a:t>'k Hou my oë op die </a:t>
            </a:r>
            <a:r>
              <a:rPr lang="af-ZA" sz="3600" cap="small" dirty="0"/>
              <a:t>Heer</a:t>
            </a:r>
            <a:endParaRPr lang="en-ZA" sz="3600" dirty="0"/>
          </a:p>
          <a:p>
            <a:r>
              <a:rPr lang="af-ZA" sz="3600" dirty="0"/>
              <a:t>wat my so getrou gelei het,</a:t>
            </a:r>
            <a:endParaRPr lang="en-ZA" sz="3600" dirty="0"/>
          </a:p>
          <a:p>
            <a:r>
              <a:rPr lang="af-ZA" sz="3600" dirty="0"/>
              <a:t>want Hy lei my voete </a:t>
            </a:r>
            <a:r>
              <a:rPr lang="af-ZA" sz="3600" dirty="0" smtClean="0"/>
              <a:t>weer</a:t>
            </a:r>
            <a:endParaRPr lang="en-ZA" sz="3600" dirty="0"/>
          </a:p>
          <a:p>
            <a:r>
              <a:rPr lang="af-ZA" sz="3600" dirty="0"/>
              <a:t>uit die net wat hul gesprei het.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787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25:8</a:t>
            </a:r>
          </a:p>
          <a:p>
            <a:endParaRPr lang="en-ZA" sz="3600" dirty="0"/>
          </a:p>
          <a:p>
            <a:r>
              <a:rPr lang="af-ZA" sz="3600" dirty="0"/>
              <a:t>O my God, ontferm U oor my</a:t>
            </a:r>
            <a:endParaRPr lang="en-ZA" sz="3600" dirty="0"/>
          </a:p>
          <a:p>
            <a:r>
              <a:rPr lang="af-ZA" sz="3600" dirty="0"/>
              <a:t>in my diepe ongeluk;</a:t>
            </a:r>
            <a:endParaRPr lang="en-ZA" sz="3600" dirty="0"/>
          </a:p>
          <a:p>
            <a:r>
              <a:rPr lang="af-ZA" sz="3600" dirty="0"/>
              <a:t>eensaam is ek – </a:t>
            </a:r>
            <a:r>
              <a:rPr lang="af-ZA" sz="3600" dirty="0" err="1"/>
              <a:t>o</a:t>
            </a:r>
            <a:r>
              <a:rPr lang="af-ZA" sz="3600" dirty="0"/>
              <a:t> verhoor my! –</a:t>
            </a:r>
            <a:endParaRPr lang="en-ZA" sz="3600" dirty="0"/>
          </a:p>
          <a:p>
            <a:r>
              <a:rPr lang="af-ZA" sz="3600" dirty="0"/>
              <a:t>gans ellendig en in druk.</a:t>
            </a:r>
            <a:endParaRPr lang="en-ZA" sz="3600" dirty="0"/>
          </a:p>
          <a:p>
            <a:r>
              <a:rPr lang="af-ZA" sz="3600" dirty="0"/>
              <a:t>Om my heen, aan alle kant,</a:t>
            </a:r>
            <a:endParaRPr lang="en-ZA" sz="3600" dirty="0"/>
          </a:p>
          <a:p>
            <a:r>
              <a:rPr lang="af-ZA" sz="3600" dirty="0"/>
              <a:t>is die skrik van duisend dode;</a:t>
            </a:r>
            <a:endParaRPr lang="en-ZA" sz="3600" dirty="0"/>
          </a:p>
          <a:p>
            <a:r>
              <a:rPr lang="af-ZA" sz="3600" dirty="0"/>
              <a:t>laat dan, </a:t>
            </a:r>
            <a:r>
              <a:rPr lang="af-ZA" sz="3600" cap="small" dirty="0"/>
              <a:t>Heer</a:t>
            </a:r>
            <a:r>
              <a:rPr lang="af-ZA" sz="3600" dirty="0"/>
              <a:t>, u regterhand</a:t>
            </a:r>
            <a:endParaRPr lang="en-ZA" sz="3600" dirty="0"/>
          </a:p>
          <a:p>
            <a:r>
              <a:rPr lang="af-ZA" sz="3600" dirty="0"/>
              <a:t>my verlos uit al my node.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132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8204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1:1</a:t>
            </a:r>
          </a:p>
          <a:p>
            <a:endParaRPr lang="en-ZA" sz="3600" dirty="0"/>
          </a:p>
          <a:p>
            <a:r>
              <a:rPr lang="af-ZA" sz="3600" dirty="0" smtClean="0"/>
              <a:t>Welsalig </a:t>
            </a:r>
            <a:r>
              <a:rPr lang="af-ZA" sz="3600" dirty="0"/>
              <a:t>hy wat op die spoor nie gaan </a:t>
            </a:r>
            <a:endParaRPr lang="en-ZA" sz="3600" dirty="0"/>
          </a:p>
          <a:p>
            <a:r>
              <a:rPr lang="af-ZA" sz="3600" dirty="0"/>
              <a:t>waar sondaars lok; wat op hul pad nie staan,</a:t>
            </a:r>
            <a:endParaRPr lang="en-ZA" sz="3600" dirty="0"/>
          </a:p>
          <a:p>
            <a:r>
              <a:rPr lang="af-ZA" sz="3600" dirty="0"/>
              <a:t>of saam sit waar die </a:t>
            </a:r>
            <a:r>
              <a:rPr lang="af-ZA" sz="3600" dirty="0" err="1"/>
              <a:t>spotglans</a:t>
            </a:r>
            <a:r>
              <a:rPr lang="af-ZA" sz="3600" dirty="0"/>
              <a:t> in die oog is</a:t>
            </a:r>
            <a:r>
              <a:rPr lang="af-ZA" sz="3600" dirty="0" smtClean="0"/>
              <a:t>,</a:t>
            </a:r>
            <a:endParaRPr lang="en-ZA" sz="3600" dirty="0"/>
          </a:p>
          <a:p>
            <a:r>
              <a:rPr lang="af-ZA" sz="3600" dirty="0"/>
              <a:t>waar spotters vrolik spot met al wat hoog is;</a:t>
            </a:r>
            <a:endParaRPr lang="en-ZA" sz="3600" dirty="0"/>
          </a:p>
          <a:p>
            <a:r>
              <a:rPr lang="af-ZA" sz="3600" dirty="0"/>
              <a:t>maar wat Gods wet in stille mymering,</a:t>
            </a:r>
            <a:endParaRPr lang="en-ZA" sz="3600" dirty="0"/>
          </a:p>
          <a:p>
            <a:r>
              <a:rPr lang="af-ZA" sz="3600" dirty="0"/>
              <a:t>bedags en snags weer in </a:t>
            </a:r>
            <a:r>
              <a:rPr lang="af-ZA" sz="3600" dirty="0" err="1"/>
              <a:t>gedagt’nis</a:t>
            </a:r>
            <a:r>
              <a:rPr lang="af-ZA" sz="3600" dirty="0"/>
              <a:t> bring.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242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5:1</a:t>
            </a:r>
          </a:p>
          <a:p>
            <a:endParaRPr lang="en-ZA" sz="3600" dirty="0"/>
          </a:p>
          <a:p>
            <a:r>
              <a:rPr lang="af-ZA" sz="3600" dirty="0"/>
              <a:t>O </a:t>
            </a:r>
            <a:r>
              <a:rPr lang="af-ZA" sz="3600" dirty="0" smtClean="0"/>
              <a:t>H</a:t>
            </a:r>
            <a:r>
              <a:rPr lang="af-ZA" sz="2800" dirty="0" smtClean="0"/>
              <a:t>EER</a:t>
            </a:r>
            <a:r>
              <a:rPr lang="af-ZA" sz="3600" dirty="0" smtClean="0"/>
              <a:t>, </a:t>
            </a:r>
            <a:r>
              <a:rPr lang="af-ZA" sz="3600" dirty="0"/>
              <a:t>neem my gebed ter ore!</a:t>
            </a:r>
            <a:endParaRPr lang="en-ZA" sz="3600" dirty="0"/>
          </a:p>
          <a:p>
            <a:r>
              <a:rPr lang="af-ZA" sz="3600" dirty="0"/>
              <a:t>Kan ek die regte woord nie spreek </a:t>
            </a:r>
            <a:r>
              <a:rPr lang="af-ZA" sz="3600" dirty="0" smtClean="0"/>
              <a:t>–</a:t>
            </a:r>
            <a:endParaRPr lang="en-ZA" sz="3600" dirty="0"/>
          </a:p>
          <a:p>
            <a:r>
              <a:rPr lang="af-ZA" sz="3600" dirty="0"/>
              <a:t>U weet wat in my woel en smeek;</a:t>
            </a:r>
            <a:endParaRPr lang="en-ZA" sz="3600" dirty="0"/>
          </a:p>
          <a:p>
            <a:r>
              <a:rPr lang="af-ZA" sz="3600" dirty="0"/>
              <a:t>my sug, as spraak nog ongebore,	</a:t>
            </a:r>
            <a:endParaRPr lang="en-ZA" sz="3600" dirty="0"/>
          </a:p>
          <a:p>
            <a:r>
              <a:rPr lang="af-ZA" sz="3600" dirty="0"/>
              <a:t>is nie verlore.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620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25:9</a:t>
            </a:r>
          </a:p>
          <a:p>
            <a:endParaRPr lang="en-ZA" sz="3600" dirty="0"/>
          </a:p>
          <a:p>
            <a:r>
              <a:rPr lang="af-ZA" sz="3600" dirty="0"/>
              <a:t>Sien my leed aan uit die hoë,	</a:t>
            </a:r>
            <a:endParaRPr lang="en-ZA" sz="3600" dirty="0"/>
          </a:p>
          <a:p>
            <a:r>
              <a:rPr lang="af-ZA" sz="3600" dirty="0"/>
              <a:t>hoor my, </a:t>
            </a:r>
            <a:r>
              <a:rPr lang="af-ZA" sz="3600" cap="small" dirty="0"/>
              <a:t>Heer</a:t>
            </a:r>
            <a:r>
              <a:rPr lang="af-ZA" sz="3600" dirty="0"/>
              <a:t>, uit </a:t>
            </a:r>
            <a:r>
              <a:rPr lang="af-ZA" sz="3600" dirty="0" err="1"/>
              <a:t>medely</a:t>
            </a:r>
            <a:r>
              <a:rPr lang="af-ZA" sz="3600" dirty="0"/>
              <a:t>;</a:t>
            </a:r>
            <a:endParaRPr lang="en-ZA" sz="3600" dirty="0"/>
          </a:p>
          <a:p>
            <a:r>
              <a:rPr lang="af-ZA" sz="3600" dirty="0"/>
              <a:t>neem my sondes voor u </a:t>
            </a:r>
            <a:r>
              <a:rPr lang="af-ZA" sz="3600" dirty="0" smtClean="0"/>
              <a:t>oë</a:t>
            </a:r>
            <a:endParaRPr lang="en-ZA" sz="3600" dirty="0"/>
          </a:p>
          <a:p>
            <a:r>
              <a:rPr lang="af-ZA" sz="3600" dirty="0"/>
              <a:t>alles weg, vergeef dit my</a:t>
            </a:r>
            <a:r>
              <a:rPr lang="af-ZA" sz="3600" dirty="0" smtClean="0"/>
              <a:t>!</a:t>
            </a:r>
            <a:endParaRPr lang="en-ZA" sz="3600" dirty="0"/>
          </a:p>
          <a:p>
            <a:r>
              <a:rPr lang="af-ZA" sz="3600" cap="small" dirty="0"/>
              <a:t>Heer</a:t>
            </a:r>
            <a:r>
              <a:rPr lang="af-ZA" sz="3600" dirty="0"/>
              <a:t>, aanskou die leërmag</a:t>
            </a:r>
            <a:endParaRPr lang="en-ZA" sz="3600" dirty="0"/>
          </a:p>
          <a:p>
            <a:r>
              <a:rPr lang="af-ZA" sz="3600" dirty="0"/>
              <a:t>wat om my vermenigvuldig,</a:t>
            </a:r>
            <a:endParaRPr lang="en-ZA" sz="3600" dirty="0"/>
          </a:p>
          <a:p>
            <a:r>
              <a:rPr lang="af-ZA" sz="3600" dirty="0"/>
              <a:t>want hul lê op my en wag –</a:t>
            </a:r>
            <a:endParaRPr lang="en-ZA" sz="3600" dirty="0"/>
          </a:p>
          <a:p>
            <a:r>
              <a:rPr lang="af-ZA" sz="3600" dirty="0"/>
              <a:t>vol van haat en ongeduldig.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667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25:10</a:t>
            </a:r>
          </a:p>
          <a:p>
            <a:endParaRPr lang="en-ZA" sz="3600" dirty="0"/>
          </a:p>
          <a:p>
            <a:r>
              <a:rPr lang="af-ZA" sz="3600" dirty="0"/>
              <a:t>Red my van geweldenare;</a:t>
            </a:r>
            <a:endParaRPr lang="en-ZA" sz="3600" dirty="0"/>
          </a:p>
          <a:p>
            <a:r>
              <a:rPr lang="af-ZA" sz="3600" dirty="0"/>
              <a:t>U’s my steun in teëspoed</a:t>
            </a:r>
            <a:r>
              <a:rPr lang="af-ZA" sz="3600" dirty="0" smtClean="0"/>
              <a:t>.</a:t>
            </a:r>
            <a:endParaRPr lang="en-ZA" sz="3600" dirty="0"/>
          </a:p>
          <a:p>
            <a:r>
              <a:rPr lang="af-ZA" sz="3600" dirty="0"/>
              <a:t>Laat opregtheid in gevare,</a:t>
            </a:r>
            <a:endParaRPr lang="en-ZA" sz="3600" dirty="0"/>
          </a:p>
          <a:p>
            <a:r>
              <a:rPr lang="af-ZA" sz="3600" dirty="0"/>
              <a:t>met die onskuld, my behoed.</a:t>
            </a:r>
            <a:endParaRPr lang="en-ZA" sz="3600" dirty="0"/>
          </a:p>
          <a:p>
            <a:r>
              <a:rPr lang="af-ZA" sz="3600" dirty="0"/>
              <a:t>Red u volk, </a:t>
            </a:r>
            <a:r>
              <a:rPr lang="af-ZA" sz="3600" dirty="0" err="1"/>
              <a:t>o</a:t>
            </a:r>
            <a:r>
              <a:rPr lang="af-ZA" sz="3600" dirty="0"/>
              <a:t> troue </a:t>
            </a:r>
            <a:r>
              <a:rPr lang="af-ZA" sz="3600" cap="small" dirty="0"/>
              <a:t>Heer</a:t>
            </a:r>
            <a:r>
              <a:rPr lang="af-ZA" sz="3600" dirty="0"/>
              <a:t>,</a:t>
            </a:r>
            <a:endParaRPr lang="en-ZA" sz="3600" dirty="0"/>
          </a:p>
          <a:p>
            <a:r>
              <a:rPr lang="af-ZA" sz="3600" dirty="0"/>
              <a:t>uit die hand van sy bestryder,</a:t>
            </a:r>
            <a:endParaRPr lang="en-ZA" sz="3600" dirty="0"/>
          </a:p>
          <a:p>
            <a:r>
              <a:rPr lang="af-ZA" sz="3600" dirty="0"/>
              <a:t>wees vir Israel altyd </a:t>
            </a:r>
            <a:r>
              <a:rPr lang="af-ZA" sz="3600" dirty="0" smtClean="0"/>
              <a:t>weer</a:t>
            </a:r>
            <a:endParaRPr lang="en-ZA" sz="3600" dirty="0"/>
          </a:p>
          <a:p>
            <a:r>
              <a:rPr lang="af-ZA" sz="3600" dirty="0"/>
              <a:t>ŉ genadige bevryder!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792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26:1</a:t>
            </a:r>
          </a:p>
          <a:p>
            <a:endParaRPr lang="en-ZA" sz="3600" dirty="0"/>
          </a:p>
          <a:p>
            <a:r>
              <a:rPr lang="af-ZA" sz="3600" dirty="0"/>
              <a:t>O H</a:t>
            </a:r>
            <a:r>
              <a:rPr lang="af-ZA" sz="3600" cap="small" dirty="0"/>
              <a:t>eer</a:t>
            </a:r>
            <a:r>
              <a:rPr lang="af-ZA" sz="3600" dirty="0"/>
              <a:t>, doen aan my reg!</a:t>
            </a:r>
            <a:endParaRPr lang="en-ZA" sz="3600" dirty="0"/>
          </a:p>
          <a:p>
            <a:r>
              <a:rPr lang="af-ZA" sz="3600" dirty="0"/>
              <a:t>Ek wandel as u kneg</a:t>
            </a:r>
            <a:endParaRPr lang="en-ZA" sz="3600" dirty="0"/>
          </a:p>
          <a:p>
            <a:r>
              <a:rPr lang="af-ZA" sz="3600" dirty="0"/>
              <a:t>en wil opreg met U verkeer.</a:t>
            </a:r>
            <a:endParaRPr lang="en-ZA" sz="3600" dirty="0"/>
          </a:p>
          <a:p>
            <a:r>
              <a:rPr lang="af-ZA" sz="3600" dirty="0"/>
              <a:t>Op U alleen vertrou ek;</a:t>
            </a:r>
            <a:endParaRPr lang="en-ZA" sz="3600" dirty="0"/>
          </a:p>
          <a:p>
            <a:r>
              <a:rPr lang="af-ZA" sz="3600" dirty="0"/>
              <a:t>op U, my Rotssteen, bou ek,</a:t>
            </a:r>
            <a:endParaRPr lang="en-ZA" sz="3600" dirty="0"/>
          </a:p>
          <a:p>
            <a:r>
              <a:rPr lang="af-ZA" sz="3600" dirty="0"/>
              <a:t>ek sal nie wankel, troue H</a:t>
            </a:r>
            <a:r>
              <a:rPr lang="af-ZA" sz="3600" cap="small" dirty="0"/>
              <a:t>eer</a:t>
            </a:r>
            <a:r>
              <a:rPr lang="af-ZA" sz="3600" dirty="0"/>
              <a:t>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100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26:2</a:t>
            </a:r>
          </a:p>
          <a:p>
            <a:endParaRPr lang="en-ZA" sz="3600" dirty="0"/>
          </a:p>
          <a:p>
            <a:r>
              <a:rPr lang="af-ZA" sz="3600" dirty="0"/>
              <a:t>Beproef my van omhoog,</a:t>
            </a:r>
            <a:endParaRPr lang="en-ZA" sz="3600" dirty="0"/>
          </a:p>
          <a:p>
            <a:r>
              <a:rPr lang="af-ZA" sz="3600" dirty="0"/>
              <a:t>deurstraal my met u oog;</a:t>
            </a:r>
            <a:endParaRPr lang="en-ZA" sz="3600" dirty="0"/>
          </a:p>
          <a:p>
            <a:r>
              <a:rPr lang="af-ZA" sz="3600" dirty="0"/>
              <a:t>want op u guns verlaat ek my.</a:t>
            </a:r>
            <a:endParaRPr lang="en-ZA" sz="3600" dirty="0"/>
          </a:p>
          <a:p>
            <a:r>
              <a:rPr lang="af-ZA" sz="3600" dirty="0"/>
              <a:t>Deurgrond al my verlange</a:t>
            </a:r>
            <a:endParaRPr lang="en-ZA" sz="3600" dirty="0"/>
          </a:p>
          <a:p>
            <a:r>
              <a:rPr lang="af-ZA" sz="3600" dirty="0"/>
              <a:t>en toets my in my gange,</a:t>
            </a:r>
            <a:endParaRPr lang="en-ZA" sz="3600" dirty="0"/>
          </a:p>
          <a:p>
            <a:r>
              <a:rPr lang="af-ZA" sz="3600" dirty="0"/>
              <a:t>want dis u waarheid wat my lei.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282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26:3</a:t>
            </a:r>
          </a:p>
          <a:p>
            <a:endParaRPr lang="en-ZA" sz="3600" dirty="0"/>
          </a:p>
          <a:p>
            <a:r>
              <a:rPr lang="af-ZA" sz="3600" dirty="0"/>
              <a:t>Ek sit nie met hom </a:t>
            </a:r>
            <a:r>
              <a:rPr lang="af-ZA" sz="3600" dirty="0" smtClean="0"/>
              <a:t>saam</a:t>
            </a:r>
            <a:endParaRPr lang="en-ZA" sz="3600" dirty="0"/>
          </a:p>
          <a:p>
            <a:r>
              <a:rPr lang="af-ZA" sz="3600" dirty="0"/>
              <a:t>wat slu ŉ plan </a:t>
            </a:r>
            <a:r>
              <a:rPr lang="af-ZA" sz="3600" dirty="0" smtClean="0"/>
              <a:t>beraam</a:t>
            </a:r>
            <a:endParaRPr lang="en-ZA" sz="3600" dirty="0"/>
          </a:p>
          <a:p>
            <a:r>
              <a:rPr lang="af-ZA" sz="3600" dirty="0"/>
              <a:t>– hy voer dit skelm en listig uit</a:t>
            </a:r>
            <a:r>
              <a:rPr lang="af-ZA" sz="3600" dirty="0" smtClean="0"/>
              <a:t>.</a:t>
            </a:r>
            <a:endParaRPr lang="en-ZA" sz="3600" dirty="0"/>
          </a:p>
          <a:p>
            <a:r>
              <a:rPr lang="af-ZA" sz="3600" dirty="0"/>
              <a:t>Met dié wat in hul lewe</a:t>
            </a:r>
            <a:endParaRPr lang="en-ZA" sz="3600" dirty="0"/>
          </a:p>
          <a:p>
            <a:r>
              <a:rPr lang="af-ZA" sz="3600" dirty="0"/>
              <a:t>u woord en wet weerstrewe,</a:t>
            </a:r>
            <a:endParaRPr lang="en-ZA" sz="3600" dirty="0"/>
          </a:p>
          <a:p>
            <a:r>
              <a:rPr lang="af-ZA" sz="3600" dirty="0"/>
              <a:t>sal 'k geen verbond of vriendskap sluit.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55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26:4</a:t>
            </a:r>
          </a:p>
          <a:p>
            <a:endParaRPr lang="en-ZA" sz="3600" dirty="0"/>
          </a:p>
          <a:p>
            <a:r>
              <a:rPr lang="af-ZA" sz="3600" dirty="0"/>
              <a:t>Ek was, aan U verpand,</a:t>
            </a:r>
            <a:endParaRPr lang="en-ZA" sz="3600" dirty="0"/>
          </a:p>
          <a:p>
            <a:r>
              <a:rPr lang="af-ZA" sz="3600" dirty="0"/>
              <a:t>in onskuld nou my hand</a:t>
            </a:r>
            <a:r>
              <a:rPr lang="af-ZA" sz="3600" dirty="0" smtClean="0"/>
              <a:t>;</a:t>
            </a:r>
            <a:endParaRPr lang="en-ZA" sz="3600" dirty="0"/>
          </a:p>
          <a:p>
            <a:r>
              <a:rPr lang="af-ZA" sz="3600" dirty="0"/>
              <a:t>ek sal, as ek my offer bring,</a:t>
            </a:r>
            <a:endParaRPr lang="en-ZA" sz="3600" dirty="0"/>
          </a:p>
          <a:p>
            <a:r>
              <a:rPr lang="af-ZA" sz="3600" dirty="0"/>
              <a:t>verskyn voor u altare,</a:t>
            </a:r>
            <a:endParaRPr lang="en-ZA" sz="3600" dirty="0"/>
          </a:p>
          <a:p>
            <a:r>
              <a:rPr lang="af-ZA" sz="3600" dirty="0"/>
              <a:t>en fees hou met die skare</a:t>
            </a:r>
            <a:endParaRPr lang="en-ZA" sz="3600" dirty="0"/>
          </a:p>
          <a:p>
            <a:r>
              <a:rPr lang="af-ZA" sz="3600" dirty="0"/>
              <a:t>wat vrolik van u wonders sing.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993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26:5</a:t>
            </a:r>
          </a:p>
          <a:p>
            <a:endParaRPr lang="en-ZA" sz="3600" dirty="0"/>
          </a:p>
          <a:p>
            <a:r>
              <a:rPr lang="af-ZA" sz="3600" dirty="0"/>
              <a:t>Vol blydskap is my siel</a:t>
            </a:r>
            <a:endParaRPr lang="en-ZA" sz="3600" dirty="0"/>
          </a:p>
          <a:p>
            <a:r>
              <a:rPr lang="af-ZA" sz="3600" dirty="0"/>
              <a:t>wanneer ek voor U kniel</a:t>
            </a:r>
            <a:endParaRPr lang="en-ZA" sz="3600" dirty="0"/>
          </a:p>
          <a:p>
            <a:r>
              <a:rPr lang="af-ZA" sz="3600" dirty="0"/>
              <a:t>wat woon waar aardse lig verdwyn.</a:t>
            </a:r>
            <a:endParaRPr lang="en-ZA" sz="3600" dirty="0"/>
          </a:p>
          <a:p>
            <a:r>
              <a:rPr lang="af-ZA" sz="3600" dirty="0"/>
              <a:t>Hoe lief het ek u woning,</a:t>
            </a:r>
            <a:endParaRPr lang="en-ZA" sz="3600" dirty="0"/>
          </a:p>
          <a:p>
            <a:r>
              <a:rPr lang="af-ZA" sz="3600" dirty="0"/>
              <a:t>die plek, </a:t>
            </a:r>
            <a:r>
              <a:rPr lang="af-ZA" sz="3600" dirty="0" err="1"/>
              <a:t>o</a:t>
            </a:r>
            <a:r>
              <a:rPr lang="af-ZA" sz="3600" dirty="0"/>
              <a:t> Hemelkoning,</a:t>
            </a:r>
            <a:endParaRPr lang="en-ZA" sz="3600" dirty="0"/>
          </a:p>
          <a:p>
            <a:r>
              <a:rPr lang="af-ZA" sz="3600" dirty="0"/>
              <a:t>waar U in heerlikheid verskyn.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81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26:6</a:t>
            </a:r>
          </a:p>
          <a:p>
            <a:endParaRPr lang="en-ZA" sz="3600" dirty="0"/>
          </a:p>
          <a:p>
            <a:r>
              <a:rPr lang="af-ZA" sz="3600" dirty="0"/>
              <a:t>O H</a:t>
            </a:r>
            <a:r>
              <a:rPr lang="af-ZA" sz="3600" cap="small" dirty="0"/>
              <a:t>ere</a:t>
            </a:r>
            <a:r>
              <a:rPr lang="af-ZA" sz="3600" dirty="0"/>
              <a:t>, ruk u kneg</a:t>
            </a:r>
            <a:endParaRPr lang="en-ZA" sz="3600" dirty="0"/>
          </a:p>
          <a:p>
            <a:r>
              <a:rPr lang="af-ZA" sz="3600" dirty="0"/>
              <a:t>nie met die sondaars weg</a:t>
            </a:r>
            <a:endParaRPr lang="en-ZA" sz="3600" dirty="0"/>
          </a:p>
          <a:p>
            <a:r>
              <a:rPr lang="af-ZA" sz="3600" dirty="0"/>
              <a:t>en met die manne van geweld!</a:t>
            </a:r>
            <a:endParaRPr lang="en-ZA" sz="3600" dirty="0"/>
          </a:p>
          <a:p>
            <a:r>
              <a:rPr lang="af-ZA" sz="3600" dirty="0"/>
              <a:t>Daar is in hulle hande</a:t>
            </a:r>
            <a:endParaRPr lang="en-ZA" sz="3600" dirty="0"/>
          </a:p>
          <a:p>
            <a:r>
              <a:rPr lang="af-ZA" sz="3600" dirty="0"/>
              <a:t>die daad van </a:t>
            </a:r>
            <a:r>
              <a:rPr lang="af-ZA" sz="3600" dirty="0" err="1"/>
              <a:t>skade˄en</a:t>
            </a:r>
            <a:r>
              <a:rPr lang="af-ZA" sz="3600" dirty="0"/>
              <a:t> skande</a:t>
            </a:r>
            <a:endParaRPr lang="en-ZA" sz="3600" dirty="0"/>
          </a:p>
          <a:p>
            <a:r>
              <a:rPr lang="af-ZA" sz="3600" dirty="0"/>
              <a:t>saam met die glans van omkoopgeld.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648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26:7</a:t>
            </a:r>
          </a:p>
          <a:p>
            <a:endParaRPr lang="en-ZA" sz="3600" dirty="0"/>
          </a:p>
          <a:p>
            <a:r>
              <a:rPr lang="af-ZA" sz="3600" dirty="0"/>
              <a:t>My God, doen aan my reg!</a:t>
            </a:r>
            <a:endParaRPr lang="en-ZA" sz="3600" dirty="0"/>
          </a:p>
          <a:p>
            <a:r>
              <a:rPr lang="af-ZA" sz="3600" dirty="0"/>
              <a:t>Ek wandel in u weg.</a:t>
            </a:r>
            <a:endParaRPr lang="en-ZA" sz="3600" dirty="0"/>
          </a:p>
          <a:p>
            <a:r>
              <a:rPr lang="af-ZA" sz="3600" dirty="0"/>
              <a:t>Verlos my, hoor my smeking aan!</a:t>
            </a:r>
            <a:endParaRPr lang="en-ZA" sz="3600" dirty="0"/>
          </a:p>
          <a:p>
            <a:r>
              <a:rPr lang="af-ZA" sz="3600" dirty="0"/>
              <a:t>U </a:t>
            </a:r>
            <a:r>
              <a:rPr lang="af-ZA" sz="3600" dirty="0" err="1"/>
              <a:t>liefde˄en</a:t>
            </a:r>
            <a:r>
              <a:rPr lang="af-ZA" sz="3600" dirty="0"/>
              <a:t> lof verklank ek,</a:t>
            </a:r>
            <a:endParaRPr lang="en-ZA" sz="3600" dirty="0"/>
          </a:p>
          <a:p>
            <a:r>
              <a:rPr lang="af-ZA" sz="3600" dirty="0"/>
              <a:t>in u </a:t>
            </a:r>
            <a:r>
              <a:rPr lang="af-ZA" sz="3600" dirty="0" err="1"/>
              <a:t>vergaadring</a:t>
            </a:r>
            <a:r>
              <a:rPr lang="af-ZA" sz="3600" dirty="0"/>
              <a:t> dank ek,</a:t>
            </a:r>
            <a:endParaRPr lang="en-ZA" sz="3600" dirty="0"/>
          </a:p>
          <a:p>
            <a:r>
              <a:rPr lang="af-ZA" sz="3600" dirty="0"/>
              <a:t>U het vir my die pad gebaan.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231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27:1</a:t>
            </a:r>
          </a:p>
          <a:p>
            <a:endParaRPr lang="en-ZA" sz="3600" dirty="0"/>
          </a:p>
          <a:p>
            <a:r>
              <a:rPr lang="af-ZA" sz="3600" dirty="0"/>
              <a:t>God is my lig, my heil: ek sal nie vrees nie; </a:t>
            </a:r>
            <a:endParaRPr lang="en-ZA" sz="3600" dirty="0"/>
          </a:p>
          <a:p>
            <a:r>
              <a:rPr lang="af-ZA" sz="3600" dirty="0"/>
              <a:t>Hy is die H</a:t>
            </a:r>
            <a:r>
              <a:rPr lang="af-ZA" sz="3600" cap="small" dirty="0"/>
              <a:t>eer</a:t>
            </a:r>
            <a:r>
              <a:rPr lang="af-ZA" sz="3600" dirty="0"/>
              <a:t> wat hulp verskaf in nood;</a:t>
            </a:r>
            <a:endParaRPr lang="en-ZA" sz="3600" dirty="0"/>
          </a:p>
          <a:p>
            <a:r>
              <a:rPr lang="af-ZA" sz="3600" dirty="0"/>
              <a:t>my lewenskrag, ek hoef nie bang te wees nie</a:t>
            </a:r>
            <a:r>
              <a:rPr lang="af-ZA" sz="3600" dirty="0" smtClean="0"/>
              <a:t>, want </a:t>
            </a:r>
            <a:r>
              <a:rPr lang="af-ZA" sz="3600" dirty="0"/>
              <a:t>by die H</a:t>
            </a:r>
            <a:r>
              <a:rPr lang="af-ZA" sz="3600" cap="small" dirty="0"/>
              <a:t>eer</a:t>
            </a:r>
            <a:r>
              <a:rPr lang="af-ZA" sz="3600" dirty="0"/>
              <a:t> is uitkoms teen die dood.</a:t>
            </a:r>
            <a:endParaRPr lang="en-ZA" sz="3600" dirty="0"/>
          </a:p>
          <a:p>
            <a:r>
              <a:rPr lang="af-ZA" sz="3600" dirty="0"/>
              <a:t>As bendes my omring, ŉ wilde hoop</a:t>
            </a:r>
            <a:endParaRPr lang="en-ZA" sz="3600" dirty="0"/>
          </a:p>
          <a:p>
            <a:r>
              <a:rPr lang="af-ZA" sz="3600" dirty="0"/>
              <a:t>in woeste vaart op my kom aangeloop,</a:t>
            </a:r>
            <a:endParaRPr lang="en-ZA" sz="3600" dirty="0"/>
          </a:p>
          <a:p>
            <a:r>
              <a:rPr lang="af-ZA" sz="3600" dirty="0"/>
              <a:t>dan struikel hulle wat my vlees wou eet,</a:t>
            </a:r>
            <a:endParaRPr lang="en-ZA" sz="3600" dirty="0"/>
          </a:p>
          <a:p>
            <a:r>
              <a:rPr lang="af-ZA" sz="3600" dirty="0"/>
              <a:t>en stort ineen omdat hul God vergeet.	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813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0567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5:2</a:t>
            </a:r>
          </a:p>
          <a:p>
            <a:endParaRPr lang="en-ZA" sz="3600" dirty="0"/>
          </a:p>
          <a:p>
            <a:r>
              <a:rPr lang="af-ZA" sz="3600" dirty="0"/>
              <a:t>Ek roep om hulp, ek is onmagtig,</a:t>
            </a:r>
            <a:endParaRPr lang="en-ZA" sz="3600" dirty="0"/>
          </a:p>
          <a:p>
            <a:r>
              <a:rPr lang="af-ZA" sz="3600" dirty="0"/>
              <a:t>die vleuels van my siel gebind.</a:t>
            </a:r>
            <a:endParaRPr lang="en-ZA" sz="3600" dirty="0"/>
          </a:p>
          <a:p>
            <a:r>
              <a:rPr lang="af-ZA" sz="3600" dirty="0"/>
              <a:t>Maar U, my Koning, wees u kind</a:t>
            </a:r>
            <a:endParaRPr lang="en-ZA" sz="3600" dirty="0"/>
          </a:p>
          <a:p>
            <a:r>
              <a:rPr lang="af-ZA" sz="3600" dirty="0"/>
              <a:t>in al sy swakheid tog gedagtig, </a:t>
            </a:r>
            <a:endParaRPr lang="en-ZA" sz="3600" dirty="0"/>
          </a:p>
          <a:p>
            <a:r>
              <a:rPr lang="af-ZA" sz="3600" dirty="0"/>
              <a:t>en reddingskragtig. 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620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27:2</a:t>
            </a:r>
          </a:p>
          <a:p>
            <a:endParaRPr lang="en-ZA" sz="3600" dirty="0"/>
          </a:p>
          <a:p>
            <a:r>
              <a:rPr lang="af-ZA" sz="3600" dirty="0"/>
              <a:t>Al bou ŉ leër om my heen sy walle</a:t>
            </a:r>
            <a:endParaRPr lang="en-ZA" sz="3600" dirty="0"/>
          </a:p>
          <a:p>
            <a:r>
              <a:rPr lang="af-ZA" sz="3600" dirty="0"/>
              <a:t>om my te vang en om my dood te kry</a:t>
            </a:r>
            <a:r>
              <a:rPr lang="af-ZA" sz="3600" dirty="0" smtClean="0"/>
              <a:t>;</a:t>
            </a:r>
            <a:endParaRPr lang="en-ZA" sz="3600" dirty="0"/>
          </a:p>
          <a:p>
            <a:r>
              <a:rPr lang="af-ZA" sz="3600" dirty="0"/>
              <a:t>al kom ŉ oorlog met sy duisendtalle,</a:t>
            </a:r>
            <a:endParaRPr lang="en-ZA" sz="3600" dirty="0"/>
          </a:p>
          <a:p>
            <a:r>
              <a:rPr lang="af-ZA" sz="3600" dirty="0"/>
              <a:t>ek sal nie vrees; op God verlaat ek my.</a:t>
            </a:r>
            <a:endParaRPr lang="en-ZA" sz="3600" dirty="0"/>
          </a:p>
          <a:p>
            <a:r>
              <a:rPr lang="af-ZA" sz="3600" dirty="0"/>
              <a:t>Een ding, dit het ek allermees begeer:</a:t>
            </a:r>
            <a:endParaRPr lang="en-ZA" sz="3600" dirty="0"/>
          </a:p>
          <a:p>
            <a:r>
              <a:rPr lang="af-ZA" sz="3600" dirty="0"/>
              <a:t>om in u huis, so lank ek leef, </a:t>
            </a:r>
            <a:r>
              <a:rPr lang="af-ZA" sz="3600" dirty="0" err="1"/>
              <a:t>o</a:t>
            </a:r>
            <a:r>
              <a:rPr lang="af-ZA" sz="3600" dirty="0"/>
              <a:t> H</a:t>
            </a:r>
            <a:r>
              <a:rPr lang="af-ZA" sz="3600" cap="small" dirty="0"/>
              <a:t>eer</a:t>
            </a:r>
            <a:r>
              <a:rPr lang="af-ZA" sz="3600" dirty="0"/>
              <a:t>,</a:t>
            </a:r>
            <a:endParaRPr lang="en-ZA" sz="3600" dirty="0"/>
          </a:p>
          <a:p>
            <a:r>
              <a:rPr lang="af-ZA" sz="3600" dirty="0"/>
              <a:t>te woon, en daar in stilheid wag te hou,</a:t>
            </a:r>
            <a:endParaRPr lang="en-ZA" sz="3600" dirty="0"/>
          </a:p>
          <a:p>
            <a:r>
              <a:rPr lang="af-ZA" sz="3600" dirty="0"/>
              <a:t>te peins waar ek u lieflikheid aanskou.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506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27:3</a:t>
            </a:r>
          </a:p>
          <a:p>
            <a:endParaRPr lang="en-ZA" sz="3600" dirty="0"/>
          </a:p>
          <a:p>
            <a:r>
              <a:rPr lang="af-ZA" sz="3600" dirty="0"/>
              <a:t>In tyd van teenspoed is U my bevryder</a:t>
            </a:r>
            <a:r>
              <a:rPr lang="af-ZA" sz="3600" dirty="0" smtClean="0"/>
              <a:t>; </a:t>
            </a:r>
            <a:endParaRPr lang="en-ZA" sz="3600" dirty="0"/>
          </a:p>
          <a:p>
            <a:r>
              <a:rPr lang="af-ZA" sz="3600" dirty="0"/>
              <a:t>U laat my veilig in u </a:t>
            </a:r>
            <a:r>
              <a:rPr lang="af-ZA" sz="3600" dirty="0" err="1"/>
              <a:t>skuiltent</a:t>
            </a:r>
            <a:r>
              <a:rPr lang="af-ZA" sz="3600" dirty="0"/>
              <a:t> </a:t>
            </a:r>
            <a:r>
              <a:rPr lang="af-ZA" sz="3600" dirty="0" smtClean="0"/>
              <a:t>bly.</a:t>
            </a:r>
          </a:p>
          <a:p>
            <a:r>
              <a:rPr lang="af-ZA" sz="3600" dirty="0" smtClean="0"/>
              <a:t>Hoog</a:t>
            </a:r>
            <a:r>
              <a:rPr lang="af-ZA" sz="3600" dirty="0"/>
              <a:t>, op ŉ rots, staan ek bo my bestryder,</a:t>
            </a:r>
            <a:endParaRPr lang="en-ZA" sz="3600" dirty="0"/>
          </a:p>
          <a:p>
            <a:r>
              <a:rPr lang="af-ZA" sz="3600" dirty="0"/>
              <a:t>U het my deur die dieptes heen gelei</a:t>
            </a:r>
            <a:r>
              <a:rPr lang="af-ZA" sz="3600" dirty="0" smtClean="0"/>
              <a:t>.</a:t>
            </a:r>
            <a:endParaRPr lang="en-ZA" sz="3600" dirty="0"/>
          </a:p>
          <a:p>
            <a:r>
              <a:rPr lang="af-ZA" sz="3600" dirty="0"/>
              <a:t>Ek bring my offers met ŉ </a:t>
            </a:r>
            <a:r>
              <a:rPr lang="af-ZA" sz="3600" dirty="0" smtClean="0"/>
              <a:t>jubelklank</a:t>
            </a:r>
            <a:endParaRPr lang="en-ZA" sz="3600" dirty="0"/>
          </a:p>
          <a:p>
            <a:r>
              <a:rPr lang="af-ZA" sz="3600" dirty="0"/>
              <a:t>en sing, </a:t>
            </a:r>
            <a:r>
              <a:rPr lang="af-ZA" sz="3600" dirty="0" err="1"/>
              <a:t>o</a:t>
            </a:r>
            <a:r>
              <a:rPr lang="af-ZA" sz="3600" dirty="0"/>
              <a:t> </a:t>
            </a:r>
            <a:r>
              <a:rPr lang="af-ZA" sz="3600" cap="small" dirty="0"/>
              <a:t>Heer</a:t>
            </a:r>
            <a:r>
              <a:rPr lang="af-ZA" sz="3600" dirty="0"/>
              <a:t>, u Naam ŉ psalm van dank. </a:t>
            </a:r>
            <a:endParaRPr lang="en-ZA" sz="3600" dirty="0"/>
          </a:p>
          <a:p>
            <a:r>
              <a:rPr lang="af-ZA" sz="3600" dirty="0"/>
              <a:t>O luister na my stem wanneer ek ly, </a:t>
            </a:r>
            <a:endParaRPr lang="en-ZA" sz="3600" dirty="0"/>
          </a:p>
          <a:p>
            <a:r>
              <a:rPr lang="af-ZA" sz="3600" dirty="0"/>
              <a:t>wees my genadig, H</a:t>
            </a:r>
            <a:r>
              <a:rPr lang="af-ZA" sz="2800" dirty="0"/>
              <a:t>EER</a:t>
            </a:r>
            <a:r>
              <a:rPr lang="af-ZA" sz="3600" dirty="0"/>
              <a:t>, en antwoord my</a:t>
            </a:r>
            <a:r>
              <a:rPr lang="af-ZA" sz="3600" dirty="0" smtClean="0"/>
              <a:t>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678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27:4</a:t>
            </a:r>
          </a:p>
          <a:p>
            <a:endParaRPr lang="en-ZA" sz="3600" dirty="0"/>
          </a:p>
          <a:p>
            <a:r>
              <a:rPr lang="af-ZA" sz="3600" dirty="0"/>
              <a:t>My hart sê my, omring deur donkerhede:</a:t>
            </a:r>
            <a:endParaRPr lang="en-ZA" sz="3600" dirty="0"/>
          </a:p>
          <a:p>
            <a:r>
              <a:rPr lang="af-ZA" sz="3600" dirty="0"/>
              <a:t>“O soek die H</a:t>
            </a:r>
            <a:r>
              <a:rPr lang="af-ZA" sz="3600" cap="small" dirty="0"/>
              <a:t>eer</a:t>
            </a:r>
            <a:r>
              <a:rPr lang="af-ZA" sz="3600" dirty="0"/>
              <a:t>, die bron van lig en krag.” </a:t>
            </a:r>
            <a:endParaRPr lang="en-ZA" sz="3600" dirty="0"/>
          </a:p>
          <a:p>
            <a:r>
              <a:rPr lang="af-ZA" sz="3600" dirty="0"/>
              <a:t>Ek soek u aangesig in my gebede;</a:t>
            </a:r>
            <a:endParaRPr lang="en-ZA" sz="3600" dirty="0"/>
          </a:p>
          <a:p>
            <a:r>
              <a:rPr lang="af-ZA" sz="3600" dirty="0"/>
              <a:t>verberg dit nie wanneer ek op U wag.</a:t>
            </a:r>
            <a:endParaRPr lang="en-ZA" sz="3600" dirty="0"/>
          </a:p>
          <a:p>
            <a:r>
              <a:rPr lang="af-ZA" sz="3600" dirty="0"/>
              <a:t>Wys tog u kneg nie af, dat ek, </a:t>
            </a:r>
            <a:r>
              <a:rPr lang="af-ZA" sz="3600" dirty="0" err="1"/>
              <a:t>o</a:t>
            </a:r>
            <a:r>
              <a:rPr lang="af-ZA" sz="3600" dirty="0"/>
              <a:t> H</a:t>
            </a:r>
            <a:r>
              <a:rPr lang="af-ZA" sz="3600" cap="small" dirty="0"/>
              <a:t>eer</a:t>
            </a:r>
            <a:r>
              <a:rPr lang="af-ZA" sz="3600" dirty="0"/>
              <a:t>,</a:t>
            </a:r>
            <a:endParaRPr lang="en-ZA" sz="3600" dirty="0"/>
          </a:p>
          <a:p>
            <a:r>
              <a:rPr lang="af-ZA" sz="3600" dirty="0"/>
              <a:t>die glans van u genade nooit ontbeer.</a:t>
            </a:r>
            <a:endParaRPr lang="en-ZA" sz="3600" dirty="0"/>
          </a:p>
          <a:p>
            <a:r>
              <a:rPr lang="af-ZA" sz="3600" dirty="0"/>
              <a:t>U is my hulp, die God van heil op wie</a:t>
            </a:r>
            <a:endParaRPr lang="en-ZA" sz="3600" dirty="0"/>
          </a:p>
          <a:p>
            <a:r>
              <a:rPr lang="af-ZA" sz="3600" dirty="0"/>
              <a:t>ek vas vertrou – begeef, verlaat my nie!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760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27:5</a:t>
            </a:r>
          </a:p>
          <a:p>
            <a:endParaRPr lang="en-ZA" sz="3600" dirty="0"/>
          </a:p>
          <a:p>
            <a:r>
              <a:rPr lang="af-ZA" sz="3600" dirty="0"/>
              <a:t>Verlaat is ek van vader en van moeder</a:t>
            </a:r>
            <a:r>
              <a:rPr lang="af-ZA" sz="3600" dirty="0" smtClean="0"/>
              <a:t>;</a:t>
            </a:r>
            <a:endParaRPr lang="en-ZA" sz="3600" dirty="0"/>
          </a:p>
          <a:p>
            <a:r>
              <a:rPr lang="af-ZA" sz="3600" dirty="0"/>
              <a:t>tog weet ek dit: die H</a:t>
            </a:r>
            <a:r>
              <a:rPr lang="af-ZA" sz="3600" cap="small" dirty="0"/>
              <a:t>ere</a:t>
            </a:r>
            <a:r>
              <a:rPr lang="af-ZA" sz="3600" dirty="0"/>
              <a:t> neem my aan.</a:t>
            </a:r>
            <a:endParaRPr lang="en-ZA" sz="3600" dirty="0"/>
          </a:p>
          <a:p>
            <a:r>
              <a:rPr lang="af-ZA" sz="3600" dirty="0"/>
              <a:t>U is, </a:t>
            </a:r>
            <a:r>
              <a:rPr lang="af-ZA" sz="3600" dirty="0" err="1"/>
              <a:t>o</a:t>
            </a:r>
            <a:r>
              <a:rPr lang="af-ZA" sz="3600" dirty="0"/>
              <a:t> H</a:t>
            </a:r>
            <a:r>
              <a:rPr lang="af-ZA" sz="3600" cap="small" dirty="0"/>
              <a:t>eer</a:t>
            </a:r>
            <a:r>
              <a:rPr lang="af-ZA" sz="3600" dirty="0"/>
              <a:t>, my Vader en behoeder,</a:t>
            </a:r>
            <a:endParaRPr lang="en-ZA" sz="3600" dirty="0"/>
          </a:p>
          <a:p>
            <a:r>
              <a:rPr lang="af-ZA" sz="3600" dirty="0"/>
              <a:t>wat my wil leer om op u weg te gaan.</a:t>
            </a:r>
            <a:endParaRPr lang="en-ZA" sz="3600" dirty="0"/>
          </a:p>
          <a:p>
            <a:r>
              <a:rPr lang="af-ZA" sz="3600" dirty="0"/>
              <a:t>Wil my dan langs die regte paaie voer,</a:t>
            </a:r>
            <a:endParaRPr lang="en-ZA" sz="3600" dirty="0"/>
          </a:p>
          <a:p>
            <a:r>
              <a:rPr lang="af-ZA" sz="3600" dirty="0"/>
              <a:t>omdat verspieders op my gange loer.</a:t>
            </a:r>
            <a:endParaRPr lang="en-ZA" sz="3600" dirty="0"/>
          </a:p>
          <a:p>
            <a:r>
              <a:rPr lang="af-ZA" sz="3600" dirty="0"/>
              <a:t>Verlos my van ŉ wrede teenparty,</a:t>
            </a:r>
            <a:endParaRPr lang="en-ZA" sz="3600" dirty="0"/>
          </a:p>
          <a:p>
            <a:r>
              <a:rPr lang="af-ZA" sz="3600" dirty="0"/>
              <a:t>en wil my van die valse tong bevry.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247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27:6</a:t>
            </a:r>
          </a:p>
          <a:p>
            <a:endParaRPr lang="en-ZA" sz="3600" dirty="0"/>
          </a:p>
          <a:p>
            <a:r>
              <a:rPr lang="af-ZA" sz="3600" dirty="0"/>
              <a:t>As ek op aard’, deur soveel smart omgewe,</a:t>
            </a:r>
            <a:endParaRPr lang="en-ZA" sz="3600" dirty="0"/>
          </a:p>
          <a:p>
            <a:r>
              <a:rPr lang="af-ZA" sz="3600" dirty="0"/>
              <a:t>omring deur droefenis en dood en rou,</a:t>
            </a:r>
            <a:endParaRPr lang="en-ZA" sz="3600" dirty="0"/>
          </a:p>
          <a:p>
            <a:r>
              <a:rPr lang="af-ZA" sz="3600" dirty="0"/>
              <a:t>nie meer sou glo dat ek in hierdie lewe</a:t>
            </a:r>
            <a:endParaRPr lang="en-ZA" sz="3600" dirty="0"/>
          </a:p>
          <a:p>
            <a:r>
              <a:rPr lang="af-ZA" sz="3600" dirty="0"/>
              <a:t>die goeie van Gods hand nog sal aanskou –</a:t>
            </a:r>
            <a:endParaRPr lang="en-ZA" sz="3600" dirty="0"/>
          </a:p>
          <a:p>
            <a:r>
              <a:rPr lang="af-ZA" sz="3600" dirty="0"/>
              <a:t>dan het ek lankal in my druk versmag.</a:t>
            </a:r>
            <a:endParaRPr lang="en-ZA" sz="3600" dirty="0"/>
          </a:p>
          <a:p>
            <a:r>
              <a:rPr lang="af-ZA" sz="3600" dirty="0"/>
              <a:t>Wees sterk, my siel, wees altyd sterk en wag!</a:t>
            </a:r>
            <a:endParaRPr lang="en-ZA" sz="3600" dirty="0"/>
          </a:p>
          <a:p>
            <a:r>
              <a:rPr lang="af-ZA" sz="3600" dirty="0"/>
              <a:t>Die H</a:t>
            </a:r>
            <a:r>
              <a:rPr lang="af-ZA" sz="3600" cap="small" dirty="0"/>
              <a:t>eer</a:t>
            </a:r>
            <a:r>
              <a:rPr lang="af-ZA" sz="3600" dirty="0"/>
              <a:t> sal hoor en op jou roepstem merk,</a:t>
            </a:r>
            <a:endParaRPr lang="en-ZA" sz="3600" dirty="0"/>
          </a:p>
          <a:p>
            <a:r>
              <a:rPr lang="af-ZA" sz="3600" dirty="0"/>
              <a:t>Hy sal jou weer met nuwe krag versterk.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524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1369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28:1</a:t>
            </a:r>
          </a:p>
          <a:p>
            <a:endParaRPr lang="en-ZA" sz="3600" dirty="0"/>
          </a:p>
          <a:p>
            <a:r>
              <a:rPr lang="af-ZA" sz="3600" dirty="0"/>
              <a:t>Ek roep U aan, </a:t>
            </a:r>
            <a:r>
              <a:rPr lang="af-ZA" sz="3600" dirty="0" err="1"/>
              <a:t>o</a:t>
            </a:r>
            <a:r>
              <a:rPr lang="af-ZA" sz="3600" dirty="0"/>
              <a:t> H</a:t>
            </a:r>
            <a:r>
              <a:rPr lang="af-ZA" sz="3600" cap="small" dirty="0"/>
              <a:t>ere</a:t>
            </a:r>
            <a:r>
              <a:rPr lang="af-ZA" sz="3600" dirty="0"/>
              <a:t>, hoor!</a:t>
            </a:r>
            <a:endParaRPr lang="en-ZA" sz="3600" dirty="0"/>
          </a:p>
          <a:p>
            <a:r>
              <a:rPr lang="af-ZA" sz="3600" dirty="0"/>
              <a:t>Gee bystand en ŉ ope oor</a:t>
            </a:r>
            <a:r>
              <a:rPr lang="af-ZA" sz="3600" dirty="0" smtClean="0"/>
              <a:t>.</a:t>
            </a:r>
          </a:p>
          <a:p>
            <a:r>
              <a:rPr lang="af-ZA" sz="3600" dirty="0" smtClean="0"/>
              <a:t>As </a:t>
            </a:r>
            <a:r>
              <a:rPr lang="af-ZA" sz="3600" dirty="0"/>
              <a:t>U bly swyg, dan sal ek </a:t>
            </a:r>
            <a:r>
              <a:rPr lang="af-ZA" sz="3600" dirty="0" smtClean="0"/>
              <a:t>word</a:t>
            </a:r>
            <a:endParaRPr lang="en-ZA" sz="3600" dirty="0"/>
          </a:p>
          <a:p>
            <a:r>
              <a:rPr lang="af-ZA" sz="3600" dirty="0"/>
              <a:t>soos een wat in die grafkuil stort</a:t>
            </a:r>
            <a:r>
              <a:rPr lang="af-ZA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995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249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28:2</a:t>
            </a:r>
          </a:p>
          <a:p>
            <a:endParaRPr lang="en-ZA" sz="3600" dirty="0"/>
          </a:p>
          <a:p>
            <a:r>
              <a:rPr lang="af-ZA" sz="3600" dirty="0"/>
              <a:t>O hoor die stem waarmee ek smeek</a:t>
            </a:r>
            <a:r>
              <a:rPr lang="af-ZA" sz="3600" dirty="0" smtClean="0"/>
              <a:t>,</a:t>
            </a:r>
            <a:endParaRPr lang="en-ZA" sz="3600" dirty="0"/>
          </a:p>
          <a:p>
            <a:r>
              <a:rPr lang="af-ZA" sz="3600" dirty="0"/>
              <a:t>met hande na U uitgesteek</a:t>
            </a:r>
            <a:r>
              <a:rPr lang="af-ZA" sz="3600" dirty="0" smtClean="0"/>
              <a:t>;</a:t>
            </a:r>
            <a:endParaRPr lang="en-ZA" sz="3600" dirty="0"/>
          </a:p>
          <a:p>
            <a:r>
              <a:rPr lang="af-ZA" sz="3600" dirty="0" err="1"/>
              <a:t>o</a:t>
            </a:r>
            <a:r>
              <a:rPr lang="af-ZA" sz="3600" dirty="0"/>
              <a:t> hoor my in u </a:t>
            </a:r>
            <a:r>
              <a:rPr lang="af-ZA" sz="3600" dirty="0" err="1"/>
              <a:t>heil’ge</a:t>
            </a:r>
            <a:r>
              <a:rPr lang="af-ZA" sz="3600" dirty="0"/>
              <a:t> </a:t>
            </a:r>
            <a:r>
              <a:rPr lang="af-ZA" sz="3600" dirty="0" smtClean="0"/>
              <a:t>plek</a:t>
            </a:r>
            <a:endParaRPr lang="en-ZA" sz="3600" dirty="0"/>
          </a:p>
          <a:p>
            <a:r>
              <a:rPr lang="af-ZA" sz="3600" dirty="0"/>
              <a:t>waar donkerheid u ark </a:t>
            </a:r>
            <a:r>
              <a:rPr lang="af-ZA" sz="3600" dirty="0" smtClean="0"/>
              <a:t>oordek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878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08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28:3</a:t>
            </a:r>
          </a:p>
          <a:p>
            <a:endParaRPr lang="en-ZA" sz="3600" dirty="0"/>
          </a:p>
          <a:p>
            <a:r>
              <a:rPr lang="af-ZA" sz="3600" dirty="0"/>
              <a:t>Ruk my nie weg in jammerstaat</a:t>
            </a:r>
            <a:endParaRPr lang="en-ZA" sz="3600" dirty="0"/>
          </a:p>
          <a:p>
            <a:r>
              <a:rPr lang="af-ZA" sz="3600" dirty="0"/>
              <a:t>met al die werkers van die kwaad,</a:t>
            </a:r>
            <a:endParaRPr lang="en-ZA" sz="3600" dirty="0"/>
          </a:p>
          <a:p>
            <a:r>
              <a:rPr lang="af-ZA" sz="3600" dirty="0"/>
              <a:t>wat wel hul woorde glad vernis,</a:t>
            </a:r>
            <a:endParaRPr lang="en-ZA" sz="3600" dirty="0"/>
          </a:p>
          <a:p>
            <a:r>
              <a:rPr lang="af-ZA" sz="3600" dirty="0"/>
              <a:t>maar in hul hart is haat en twis.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749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1369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28:4</a:t>
            </a:r>
          </a:p>
          <a:p>
            <a:endParaRPr lang="en-ZA" sz="3600" dirty="0"/>
          </a:p>
          <a:p>
            <a:r>
              <a:rPr lang="af-ZA" sz="3600" dirty="0"/>
              <a:t>Vergeld hul nou hul bose daad,</a:t>
            </a:r>
            <a:endParaRPr lang="en-ZA" sz="3600" dirty="0"/>
          </a:p>
          <a:p>
            <a:r>
              <a:rPr lang="af-ZA" sz="3600" dirty="0"/>
              <a:t>die vrug van </a:t>
            </a:r>
            <a:r>
              <a:rPr lang="af-ZA" sz="3600" dirty="0" err="1"/>
              <a:t>selfgebroude</a:t>
            </a:r>
            <a:r>
              <a:rPr lang="af-ZA" sz="3600" dirty="0"/>
              <a:t> kwaad;</a:t>
            </a:r>
            <a:endParaRPr lang="en-ZA" sz="3600" dirty="0"/>
          </a:p>
          <a:p>
            <a:r>
              <a:rPr lang="af-ZA" sz="3600" dirty="0"/>
              <a:t>beloon hul na hul werk en sin,</a:t>
            </a:r>
            <a:endParaRPr lang="en-ZA" sz="3600" dirty="0"/>
          </a:p>
          <a:p>
            <a:r>
              <a:rPr lang="af-ZA" sz="3600" dirty="0"/>
              <a:t>en skink hul eie drank hul in.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236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5324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28:5</a:t>
            </a:r>
          </a:p>
          <a:p>
            <a:endParaRPr lang="en-ZA" sz="3600" dirty="0"/>
          </a:p>
          <a:p>
            <a:r>
              <a:rPr lang="af-ZA" sz="3600" dirty="0"/>
              <a:t>Omdat hul op die H</a:t>
            </a:r>
            <a:r>
              <a:rPr lang="af-ZA" sz="3600" cap="small" dirty="0"/>
              <a:t>eer</a:t>
            </a:r>
            <a:r>
              <a:rPr lang="af-ZA" sz="3600" dirty="0"/>
              <a:t> se werk,</a:t>
            </a:r>
            <a:endParaRPr lang="en-ZA" sz="3600" dirty="0"/>
          </a:p>
          <a:p>
            <a:r>
              <a:rPr lang="af-ZA" sz="3600" dirty="0"/>
              <a:t>die hoogheid van sy hand nie merk,</a:t>
            </a:r>
            <a:endParaRPr lang="en-ZA" sz="3600" dirty="0"/>
          </a:p>
          <a:p>
            <a:r>
              <a:rPr lang="af-ZA" sz="3600" dirty="0"/>
              <a:t>sal Hy wat alle werk deurskou,</a:t>
            </a:r>
            <a:endParaRPr lang="en-ZA" sz="3600" dirty="0"/>
          </a:p>
          <a:p>
            <a:r>
              <a:rPr lang="af-ZA" sz="3600" dirty="0"/>
              <a:t>hul afbreek en hul nie meer bou.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328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6328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5:3</a:t>
            </a:r>
          </a:p>
          <a:p>
            <a:endParaRPr lang="en-ZA" sz="3600" dirty="0"/>
          </a:p>
          <a:p>
            <a:r>
              <a:rPr lang="af-ZA" sz="3600" dirty="0"/>
              <a:t>Wanneer die daglig straal oor rande</a:t>
            </a:r>
            <a:endParaRPr lang="en-ZA" sz="3600" dirty="0"/>
          </a:p>
          <a:p>
            <a:r>
              <a:rPr lang="af-ZA" sz="3600" dirty="0"/>
              <a:t>van </a:t>
            </a:r>
            <a:r>
              <a:rPr lang="af-ZA" sz="3600" dirty="0" err="1"/>
              <a:t>skemerende</a:t>
            </a:r>
            <a:r>
              <a:rPr lang="af-ZA" sz="3600" dirty="0"/>
              <a:t> berge neer,</a:t>
            </a:r>
            <a:endParaRPr lang="en-ZA" sz="3600" dirty="0"/>
          </a:p>
          <a:p>
            <a:r>
              <a:rPr lang="af-ZA" sz="3600" dirty="0"/>
              <a:t>dan bid en wag ek op U, </a:t>
            </a:r>
            <a:r>
              <a:rPr lang="af-ZA" sz="3600" dirty="0" smtClean="0"/>
              <a:t>H</a:t>
            </a:r>
            <a:r>
              <a:rPr lang="af-ZA" sz="2800" dirty="0" smtClean="0"/>
              <a:t>EER</a:t>
            </a:r>
            <a:r>
              <a:rPr lang="af-ZA" sz="3600" dirty="0" smtClean="0"/>
              <a:t>,</a:t>
            </a:r>
            <a:endParaRPr lang="en-ZA" sz="3600" dirty="0"/>
          </a:p>
          <a:p>
            <a:r>
              <a:rPr lang="af-ZA" sz="3600" dirty="0"/>
              <a:t>berei vir U my offerande </a:t>
            </a:r>
            <a:endParaRPr lang="en-ZA" sz="3600" dirty="0"/>
          </a:p>
          <a:p>
            <a:r>
              <a:rPr lang="af-ZA" sz="3600" dirty="0"/>
              <a:t>met </a:t>
            </a:r>
            <a:r>
              <a:rPr lang="af-ZA" sz="3600" dirty="0" err="1"/>
              <a:t>will’ge</a:t>
            </a:r>
            <a:r>
              <a:rPr lang="af-ZA" sz="3600" dirty="0"/>
              <a:t> hande.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620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28:6</a:t>
            </a:r>
          </a:p>
          <a:p>
            <a:endParaRPr lang="en-ZA" sz="3600" dirty="0"/>
          </a:p>
          <a:p>
            <a:r>
              <a:rPr lang="af-ZA" sz="3600" dirty="0"/>
              <a:t>Ek sal God loof, Hy het sy oor	</a:t>
            </a:r>
            <a:endParaRPr lang="en-ZA" sz="3600" dirty="0"/>
          </a:p>
          <a:p>
            <a:r>
              <a:rPr lang="af-ZA" sz="3600" dirty="0"/>
              <a:t>geopen en my stem gehoor</a:t>
            </a:r>
            <a:r>
              <a:rPr lang="af-ZA" sz="3600" dirty="0" smtClean="0"/>
              <a:t>;</a:t>
            </a:r>
            <a:endParaRPr lang="en-ZA" sz="3600" dirty="0"/>
          </a:p>
          <a:p>
            <a:r>
              <a:rPr lang="af-ZA" sz="3600" dirty="0"/>
              <a:t>my sterkte en my hulp is Hy,</a:t>
            </a:r>
            <a:endParaRPr lang="en-ZA" sz="3600" dirty="0"/>
          </a:p>
          <a:p>
            <a:r>
              <a:rPr lang="af-ZA" sz="3600" dirty="0"/>
              <a:t>ŉ skild my altyd dig naby</a:t>
            </a:r>
            <a:r>
              <a:rPr lang="af-ZA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74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992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28:7</a:t>
            </a:r>
          </a:p>
          <a:p>
            <a:endParaRPr lang="en-ZA" sz="3600" dirty="0"/>
          </a:p>
          <a:p>
            <a:r>
              <a:rPr lang="af-ZA" sz="3600" dirty="0"/>
              <a:t>Dus steun my hart net op u mag,</a:t>
            </a:r>
            <a:endParaRPr lang="en-ZA" sz="3600" dirty="0"/>
          </a:p>
          <a:p>
            <a:r>
              <a:rPr lang="af-ZA" sz="3600" dirty="0"/>
              <a:t>en jubel ek met al my krag.</a:t>
            </a:r>
            <a:endParaRPr lang="en-ZA" sz="3600" dirty="0"/>
          </a:p>
          <a:p>
            <a:r>
              <a:rPr lang="af-ZA" sz="3600" dirty="0"/>
              <a:t>U is ons skild en ons verweer,	</a:t>
            </a:r>
            <a:endParaRPr lang="en-ZA" sz="3600" dirty="0"/>
          </a:p>
          <a:p>
            <a:r>
              <a:rPr lang="af-ZA" sz="3600" dirty="0"/>
              <a:t>ŉ rots vir u gesalfde, H</a:t>
            </a:r>
            <a:r>
              <a:rPr lang="af-ZA" sz="3600" cap="small" dirty="0"/>
              <a:t>eer</a:t>
            </a:r>
            <a:r>
              <a:rPr lang="af-ZA" sz="3600" dirty="0"/>
              <a:t>!	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919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28:8</a:t>
            </a:r>
          </a:p>
          <a:p>
            <a:endParaRPr lang="en-ZA" sz="3600" dirty="0"/>
          </a:p>
          <a:p>
            <a:r>
              <a:rPr lang="af-ZA" sz="3600" dirty="0"/>
              <a:t>Verlos ons uit benoudheid, </a:t>
            </a:r>
            <a:r>
              <a:rPr lang="af-ZA" sz="3600" cap="small" dirty="0"/>
              <a:t>Heer</a:t>
            </a:r>
            <a:r>
              <a:rPr lang="af-ZA" sz="3600" dirty="0"/>
              <a:t>, </a:t>
            </a:r>
            <a:endParaRPr lang="en-ZA" sz="3600" dirty="0"/>
          </a:p>
          <a:p>
            <a:r>
              <a:rPr lang="af-ZA" sz="3600" dirty="0"/>
              <a:t>en seën u bondsvolk altyd weer</a:t>
            </a:r>
            <a:r>
              <a:rPr lang="af-ZA" sz="3600" dirty="0" smtClean="0"/>
              <a:t>;</a:t>
            </a:r>
            <a:endParaRPr lang="en-ZA" sz="3600" dirty="0"/>
          </a:p>
          <a:p>
            <a:r>
              <a:rPr lang="af-ZA" sz="3600" dirty="0"/>
              <a:t>wees hul ŉ herder vir altyd,</a:t>
            </a:r>
            <a:endParaRPr lang="en-ZA" sz="3600" dirty="0"/>
          </a:p>
          <a:p>
            <a:r>
              <a:rPr lang="af-ZA" sz="3600" dirty="0"/>
              <a:t>en dra hul tot in ewigheid!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244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29:1</a:t>
            </a:r>
          </a:p>
          <a:p>
            <a:endParaRPr lang="en-ZA" sz="3600" dirty="0"/>
          </a:p>
          <a:p>
            <a:r>
              <a:rPr lang="af-ZA" sz="3600" dirty="0" err="1"/>
              <a:t>Eng’lemagte</a:t>
            </a:r>
            <a:r>
              <a:rPr lang="af-ZA" sz="3600" dirty="0"/>
              <a:t>, loof die </a:t>
            </a:r>
            <a:r>
              <a:rPr lang="af-ZA" sz="3600" cap="small" dirty="0"/>
              <a:t>Heer</a:t>
            </a:r>
            <a:r>
              <a:rPr lang="af-ZA" sz="3600" dirty="0"/>
              <a:t>,</a:t>
            </a:r>
            <a:endParaRPr lang="en-ZA" sz="3600" dirty="0"/>
          </a:p>
          <a:p>
            <a:r>
              <a:rPr lang="af-ZA" sz="3600" dirty="0"/>
              <a:t>Sing die </a:t>
            </a:r>
            <a:r>
              <a:rPr lang="af-ZA" sz="3600" cap="small" dirty="0"/>
              <a:t>Heer</a:t>
            </a:r>
            <a:r>
              <a:rPr lang="af-ZA" sz="3600" dirty="0"/>
              <a:t> se krag en eer! 	</a:t>
            </a:r>
            <a:endParaRPr lang="en-ZA" sz="3600" dirty="0"/>
          </a:p>
          <a:p>
            <a:r>
              <a:rPr lang="af-ZA" sz="3600" dirty="0"/>
              <a:t>Al die duisende tesaam –</a:t>
            </a:r>
            <a:endParaRPr lang="en-ZA" sz="3600" dirty="0"/>
          </a:p>
          <a:p>
            <a:r>
              <a:rPr lang="af-ZA" sz="3600" dirty="0"/>
              <a:t>sing die ere van sy Naam!</a:t>
            </a:r>
            <a:endParaRPr lang="en-ZA" sz="3600" dirty="0"/>
          </a:p>
          <a:p>
            <a:r>
              <a:rPr lang="af-ZA" sz="3600" dirty="0" err="1"/>
              <a:t>Eng’le</a:t>
            </a:r>
            <a:r>
              <a:rPr lang="af-ZA" sz="3600" dirty="0"/>
              <a:t> – alle hemelinge </a:t>
            </a:r>
            <a:r>
              <a:rPr lang="af-ZA" sz="3600" dirty="0" smtClean="0"/>
              <a:t>–</a:t>
            </a:r>
            <a:endParaRPr lang="en-ZA" sz="3600" dirty="0"/>
          </a:p>
          <a:p>
            <a:r>
              <a:rPr lang="af-ZA" sz="3600" dirty="0"/>
              <a:t>laat dit opklink uit jul kringe!	</a:t>
            </a:r>
            <a:endParaRPr lang="en-ZA" sz="3600" dirty="0"/>
          </a:p>
          <a:p>
            <a:r>
              <a:rPr lang="af-ZA" sz="3600" dirty="0"/>
              <a:t>Dien God, groot deur </a:t>
            </a:r>
            <a:r>
              <a:rPr lang="af-ZA" sz="3600" dirty="0" err="1"/>
              <a:t>almagsdade</a:t>
            </a:r>
            <a:r>
              <a:rPr lang="af-ZA" sz="3600" dirty="0"/>
              <a:t>,</a:t>
            </a:r>
            <a:endParaRPr lang="en-ZA" sz="3600" dirty="0"/>
          </a:p>
          <a:p>
            <a:r>
              <a:rPr lang="af-ZA" sz="3600" dirty="0"/>
              <a:t>in die skoonste feesgewade!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782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29:2</a:t>
            </a:r>
          </a:p>
          <a:p>
            <a:endParaRPr lang="en-ZA" sz="3600" dirty="0"/>
          </a:p>
          <a:p>
            <a:r>
              <a:rPr lang="af-ZA" sz="3600" dirty="0"/>
              <a:t>Dis sy stem wat, </a:t>
            </a:r>
            <a:r>
              <a:rPr lang="af-ZA" sz="3600" dirty="0" err="1"/>
              <a:t>hooggedug</a:t>
            </a:r>
            <a:r>
              <a:rPr lang="af-ZA" sz="3600" dirty="0"/>
              <a:t>,</a:t>
            </a:r>
            <a:endParaRPr lang="en-ZA" sz="3600" dirty="0"/>
          </a:p>
          <a:p>
            <a:r>
              <a:rPr lang="af-ZA" sz="3600" dirty="0"/>
              <a:t>rol en ratel deur die lug</a:t>
            </a:r>
            <a:endParaRPr lang="en-ZA" sz="3600" dirty="0"/>
          </a:p>
          <a:p>
            <a:r>
              <a:rPr lang="af-ZA" sz="3600" dirty="0"/>
              <a:t>as die </a:t>
            </a:r>
            <a:r>
              <a:rPr lang="af-ZA" sz="3600" dirty="0" err="1"/>
              <a:t>onweerstorme</a:t>
            </a:r>
            <a:r>
              <a:rPr lang="af-ZA" sz="3600" dirty="0"/>
              <a:t> woed</a:t>
            </a:r>
            <a:endParaRPr lang="en-ZA" sz="3600" dirty="0"/>
          </a:p>
          <a:p>
            <a:r>
              <a:rPr lang="af-ZA" sz="3600" dirty="0"/>
              <a:t>bo die donker watervloed;</a:t>
            </a:r>
            <a:endParaRPr lang="en-ZA" sz="3600" dirty="0"/>
          </a:p>
          <a:p>
            <a:r>
              <a:rPr lang="af-ZA" sz="3600" dirty="0"/>
              <a:t>en dit dreun met forse klanke	</a:t>
            </a:r>
            <a:endParaRPr lang="en-ZA" sz="3600" dirty="0"/>
          </a:p>
          <a:p>
            <a:r>
              <a:rPr lang="af-ZA" sz="3600" dirty="0"/>
              <a:t>koninklik deur wolkebanke</a:t>
            </a:r>
            <a:r>
              <a:rPr lang="af-ZA" sz="3600" dirty="0" smtClean="0"/>
              <a:t>;</a:t>
            </a:r>
            <a:endParaRPr lang="en-ZA" sz="3600" dirty="0"/>
          </a:p>
          <a:p>
            <a:r>
              <a:rPr lang="af-ZA" sz="3600" dirty="0"/>
              <a:t>alles beef en staan verwonder</a:t>
            </a:r>
            <a:endParaRPr lang="en-ZA" sz="3600" dirty="0"/>
          </a:p>
          <a:p>
            <a:r>
              <a:rPr lang="af-ZA" sz="3600" dirty="0"/>
              <a:t>as die God van ere donder</a:t>
            </a:r>
            <a:r>
              <a:rPr lang="af-ZA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239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29:3</a:t>
            </a:r>
          </a:p>
          <a:p>
            <a:endParaRPr lang="en-ZA" sz="3600" dirty="0"/>
          </a:p>
          <a:p>
            <a:r>
              <a:rPr lang="af-ZA" sz="3600" dirty="0"/>
              <a:t>Dis die H</a:t>
            </a:r>
            <a:r>
              <a:rPr lang="af-ZA" sz="3600" cap="small" dirty="0"/>
              <a:t>eer</a:t>
            </a:r>
            <a:r>
              <a:rPr lang="af-ZA" sz="3600" dirty="0"/>
              <a:t> se stem wat spreek</a:t>
            </a:r>
            <a:endParaRPr lang="en-ZA" sz="3600" dirty="0"/>
          </a:p>
          <a:p>
            <a:r>
              <a:rPr lang="af-ZA" sz="3600" dirty="0"/>
              <a:t>as die trotse seders breek;</a:t>
            </a:r>
            <a:endParaRPr lang="en-ZA" sz="3600" dirty="0"/>
          </a:p>
          <a:p>
            <a:r>
              <a:rPr lang="af-ZA" sz="3600" dirty="0"/>
              <a:t>as hul spring soos kalwers op</a:t>
            </a:r>
            <a:endParaRPr lang="en-ZA" sz="3600" dirty="0"/>
          </a:p>
          <a:p>
            <a:r>
              <a:rPr lang="af-ZA" sz="3600" dirty="0"/>
              <a:t>Libanon se hoë top.</a:t>
            </a:r>
            <a:endParaRPr lang="en-ZA" sz="3600" dirty="0"/>
          </a:p>
          <a:p>
            <a:r>
              <a:rPr lang="af-ZA" sz="3600" dirty="0"/>
              <a:t>Berge kom saam in beroering:</a:t>
            </a:r>
            <a:endParaRPr lang="en-ZA" sz="3600" dirty="0"/>
          </a:p>
          <a:p>
            <a:r>
              <a:rPr lang="af-ZA" sz="3600" dirty="0"/>
              <a:t>Hermon spring in groot vervoering</a:t>
            </a:r>
            <a:r>
              <a:rPr lang="af-ZA" sz="3600" dirty="0" smtClean="0"/>
              <a:t>,</a:t>
            </a:r>
            <a:endParaRPr lang="en-ZA" sz="3600" dirty="0"/>
          </a:p>
          <a:p>
            <a:r>
              <a:rPr lang="af-ZA" sz="3600" dirty="0"/>
              <a:t>Libanon, met sederbosse,</a:t>
            </a:r>
            <a:endParaRPr lang="en-ZA" sz="3600" dirty="0"/>
          </a:p>
          <a:p>
            <a:r>
              <a:rPr lang="af-ZA" sz="3600" dirty="0"/>
              <a:t>huppel soos die wilde osse.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42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29:4</a:t>
            </a:r>
          </a:p>
          <a:p>
            <a:endParaRPr lang="en-ZA" sz="3600" dirty="0"/>
          </a:p>
          <a:p>
            <a:r>
              <a:rPr lang="af-ZA" sz="3600" dirty="0"/>
              <a:t>Dis die H</a:t>
            </a:r>
            <a:r>
              <a:rPr lang="af-ZA" sz="3600" cap="small" dirty="0"/>
              <a:t>eer</a:t>
            </a:r>
            <a:r>
              <a:rPr lang="af-ZA" sz="3600" dirty="0"/>
              <a:t> se stem wat vuur</a:t>
            </a:r>
            <a:endParaRPr lang="en-ZA" sz="3600" dirty="0"/>
          </a:p>
          <a:p>
            <a:r>
              <a:rPr lang="af-ZA" sz="3600" dirty="0"/>
              <a:t>uit die donderwolke stuur;</a:t>
            </a:r>
            <a:endParaRPr lang="en-ZA" sz="3600" dirty="0"/>
          </a:p>
          <a:p>
            <a:r>
              <a:rPr lang="af-ZA" sz="3600" dirty="0"/>
              <a:t>weerligpyle skiet Hy neer</a:t>
            </a:r>
            <a:r>
              <a:rPr lang="af-ZA" sz="3600" dirty="0" smtClean="0"/>
              <a:t>,</a:t>
            </a:r>
            <a:endParaRPr lang="en-ZA" sz="3600" dirty="0"/>
          </a:p>
          <a:p>
            <a:r>
              <a:rPr lang="af-ZA" sz="3600" dirty="0"/>
              <a:t>Kades bewe van dié weer.</a:t>
            </a:r>
            <a:endParaRPr lang="en-ZA" sz="3600" dirty="0"/>
          </a:p>
          <a:p>
            <a:r>
              <a:rPr lang="af-ZA" sz="3600" dirty="0"/>
              <a:t>Bosse word ontbloot, en reë</a:t>
            </a:r>
            <a:endParaRPr lang="en-ZA" sz="3600" dirty="0"/>
          </a:p>
          <a:p>
            <a:r>
              <a:rPr lang="af-ZA" sz="3600" dirty="0"/>
              <a:t>word oorval deur skrik en weë.</a:t>
            </a:r>
            <a:endParaRPr lang="en-ZA" sz="3600" dirty="0"/>
          </a:p>
          <a:p>
            <a:r>
              <a:rPr lang="af-ZA" sz="3600" dirty="0"/>
              <a:t>In die tempel van sy ere</a:t>
            </a:r>
            <a:endParaRPr lang="en-ZA" sz="3600" dirty="0"/>
          </a:p>
          <a:p>
            <a:r>
              <a:rPr lang="af-ZA" sz="3600" dirty="0"/>
              <a:t>sê hul almal: Dis die H</a:t>
            </a:r>
            <a:r>
              <a:rPr lang="af-ZA" sz="3600" cap="small" dirty="0"/>
              <a:t>ere</a:t>
            </a:r>
            <a:r>
              <a:rPr lang="af-ZA" sz="3600" dirty="0"/>
              <a:t>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601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29:5</a:t>
            </a:r>
          </a:p>
          <a:p>
            <a:endParaRPr lang="en-ZA" sz="3600" dirty="0"/>
          </a:p>
          <a:p>
            <a:r>
              <a:rPr lang="af-ZA" sz="3600" dirty="0" err="1"/>
              <a:t>Onweerstorms</a:t>
            </a:r>
            <a:r>
              <a:rPr lang="af-ZA" sz="3600" dirty="0"/>
              <a:t> het uitgewoed.</a:t>
            </a:r>
            <a:endParaRPr lang="en-ZA" sz="3600" dirty="0"/>
          </a:p>
          <a:p>
            <a:r>
              <a:rPr lang="af-ZA" sz="3600" dirty="0"/>
              <a:t>God sit bo die watervloed;</a:t>
            </a:r>
            <a:endParaRPr lang="en-ZA" sz="3600" dirty="0"/>
          </a:p>
          <a:p>
            <a:r>
              <a:rPr lang="af-ZA" sz="3600" dirty="0"/>
              <a:t>kleurig soos die </a:t>
            </a:r>
            <a:r>
              <a:rPr lang="af-ZA" sz="3600" dirty="0" smtClean="0"/>
              <a:t>reënboogkrans</a:t>
            </a:r>
            <a:endParaRPr lang="en-ZA" sz="3600" dirty="0"/>
          </a:p>
          <a:p>
            <a:r>
              <a:rPr lang="af-ZA" sz="3600" dirty="0"/>
              <a:t>sweef daarbo sy </a:t>
            </a:r>
            <a:r>
              <a:rPr lang="af-ZA" sz="3600" dirty="0" err="1"/>
              <a:t>vredeglans</a:t>
            </a:r>
            <a:r>
              <a:rPr lang="af-ZA" sz="3600" dirty="0"/>
              <a:t>;</a:t>
            </a:r>
            <a:endParaRPr lang="en-ZA" sz="3600" dirty="0"/>
          </a:p>
          <a:p>
            <a:r>
              <a:rPr lang="af-ZA" sz="3600" dirty="0"/>
              <a:t>en die grote wêreldstigter,</a:t>
            </a:r>
            <a:endParaRPr lang="en-ZA" sz="3600" dirty="0"/>
          </a:p>
          <a:p>
            <a:r>
              <a:rPr lang="af-ZA" sz="3600" dirty="0"/>
              <a:t>Hy, die sterke </a:t>
            </a:r>
            <a:r>
              <a:rPr lang="af-ZA" sz="3600" dirty="0" err="1"/>
              <a:t>onweersrigter</a:t>
            </a:r>
            <a:r>
              <a:rPr lang="af-ZA" sz="3600" dirty="0"/>
              <a:t>,</a:t>
            </a:r>
            <a:endParaRPr lang="en-ZA" sz="3600" dirty="0"/>
          </a:p>
          <a:p>
            <a:r>
              <a:rPr lang="af-ZA" sz="3600" dirty="0"/>
              <a:t>Hy laat op sy erf  benede</a:t>
            </a:r>
            <a:endParaRPr lang="en-ZA" sz="3600" dirty="0"/>
          </a:p>
          <a:p>
            <a:r>
              <a:rPr lang="af-ZA" sz="3600" dirty="0"/>
              <a:t>druppels daal van seën en vrede.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610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30:1</a:t>
            </a:r>
          </a:p>
          <a:p>
            <a:endParaRPr lang="en-ZA" sz="3600" dirty="0"/>
          </a:p>
          <a:p>
            <a:r>
              <a:rPr lang="af-ZA" sz="3600" dirty="0"/>
              <a:t>Ek sal met hart en mond, </a:t>
            </a:r>
            <a:r>
              <a:rPr lang="af-ZA" sz="3600" dirty="0" err="1"/>
              <a:t>o</a:t>
            </a:r>
            <a:r>
              <a:rPr lang="af-ZA" sz="3600" dirty="0"/>
              <a:t> H</a:t>
            </a:r>
            <a:r>
              <a:rPr lang="af-ZA" sz="3600" cap="small" dirty="0"/>
              <a:t>eer</a:t>
            </a:r>
            <a:r>
              <a:rPr lang="af-ZA" sz="3600" dirty="0"/>
              <a:t>,</a:t>
            </a:r>
            <a:endParaRPr lang="en-ZA" sz="3600" dirty="0"/>
          </a:p>
          <a:p>
            <a:r>
              <a:rPr lang="af-ZA" sz="3600" dirty="0"/>
              <a:t>u roem verkondig en u eer;</a:t>
            </a:r>
            <a:endParaRPr lang="en-ZA" sz="3600" dirty="0"/>
          </a:p>
          <a:p>
            <a:r>
              <a:rPr lang="af-ZA" sz="3600" dirty="0"/>
              <a:t>U het in guns na my gebed</a:t>
            </a:r>
            <a:endParaRPr lang="en-ZA" sz="3600" dirty="0"/>
          </a:p>
          <a:p>
            <a:r>
              <a:rPr lang="af-ZA" sz="3600" dirty="0"/>
              <a:t>geluister en my uitgered,</a:t>
            </a:r>
            <a:endParaRPr lang="en-ZA" sz="3600" dirty="0"/>
          </a:p>
          <a:p>
            <a:r>
              <a:rPr lang="af-ZA" sz="3600" dirty="0"/>
              <a:t>sodat die man wat my bestry het,</a:t>
            </a:r>
            <a:endParaRPr lang="en-ZA" sz="3600" dirty="0"/>
          </a:p>
          <a:p>
            <a:r>
              <a:rPr lang="af-ZA" sz="3600" dirty="0"/>
              <a:t>nie oor my smart hom kon verbly het.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221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30:2</a:t>
            </a:r>
          </a:p>
          <a:p>
            <a:endParaRPr lang="en-ZA" sz="3600" dirty="0"/>
          </a:p>
          <a:p>
            <a:r>
              <a:rPr lang="af-ZA" sz="3600" dirty="0"/>
              <a:t>My God, U het my op my klag</a:t>
            </a:r>
            <a:endParaRPr lang="en-ZA" sz="3600" dirty="0"/>
          </a:p>
          <a:p>
            <a:r>
              <a:rPr lang="af-ZA" sz="3600" dirty="0"/>
              <a:t>genees, en al my smart versag;</a:t>
            </a:r>
            <a:endParaRPr lang="en-ZA" sz="3600" dirty="0"/>
          </a:p>
          <a:p>
            <a:r>
              <a:rPr lang="af-ZA" sz="3600" dirty="0"/>
              <a:t>U het my siel, deur angs beroer,</a:t>
            </a:r>
            <a:endParaRPr lang="en-ZA" sz="3600" dirty="0"/>
          </a:p>
          <a:p>
            <a:r>
              <a:rPr lang="af-ZA" sz="3600" dirty="0"/>
              <a:t>diep uit die graf weer opgevoer,</a:t>
            </a:r>
            <a:endParaRPr lang="en-ZA" sz="3600" dirty="0"/>
          </a:p>
          <a:p>
            <a:r>
              <a:rPr lang="af-ZA" sz="3600" dirty="0"/>
              <a:t>terwyl U ander neer laat daal het</a:t>
            </a:r>
            <a:r>
              <a:rPr lang="af-ZA" sz="3600" dirty="0" smtClean="0"/>
              <a:t>,</a:t>
            </a:r>
            <a:endParaRPr lang="en-ZA" sz="3600" dirty="0"/>
          </a:p>
          <a:p>
            <a:r>
              <a:rPr lang="af-ZA" sz="3600" dirty="0"/>
              <a:t>maar my daar lewend uitgehaal het</a:t>
            </a:r>
            <a:r>
              <a:rPr lang="af-ZA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100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41682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5:4</a:t>
            </a:r>
          </a:p>
          <a:p>
            <a:endParaRPr lang="en-ZA" sz="3600" dirty="0"/>
          </a:p>
          <a:p>
            <a:r>
              <a:rPr lang="af-ZA" sz="3600" dirty="0"/>
              <a:t>O God, wat groot is van vermoë,</a:t>
            </a:r>
            <a:endParaRPr lang="en-ZA" sz="3600" dirty="0"/>
          </a:p>
          <a:p>
            <a:r>
              <a:rPr lang="af-ZA" sz="3600" dirty="0"/>
              <a:t>wat woon in smettelose lig,</a:t>
            </a:r>
            <a:endParaRPr lang="en-ZA" sz="3600" dirty="0"/>
          </a:p>
          <a:p>
            <a:r>
              <a:rPr lang="af-ZA" sz="3600" dirty="0"/>
              <a:t>U sal die goddeloosheid rig;</a:t>
            </a:r>
            <a:endParaRPr lang="en-ZA" sz="3600" dirty="0"/>
          </a:p>
          <a:p>
            <a:r>
              <a:rPr lang="af-ZA" sz="3600" dirty="0"/>
              <a:t>U kan die sondaar voor u oë</a:t>
            </a:r>
            <a:endParaRPr lang="en-ZA" sz="3600" dirty="0"/>
          </a:p>
          <a:p>
            <a:r>
              <a:rPr lang="af-ZA" sz="3600" dirty="0"/>
              <a:t>geensins </a:t>
            </a:r>
            <a:r>
              <a:rPr lang="af-ZA" sz="3600" dirty="0" smtClean="0"/>
              <a:t>gedoë*.</a:t>
            </a:r>
          </a:p>
          <a:p>
            <a:endParaRPr lang="af-ZA" sz="2400" dirty="0" smtClean="0"/>
          </a:p>
          <a:p>
            <a:endParaRPr lang="af-ZA" sz="2400" i="1" dirty="0"/>
          </a:p>
          <a:p>
            <a:r>
              <a:rPr lang="af-ZA" sz="2400" i="1" dirty="0" smtClean="0"/>
              <a:t>*gedoë (gedoog): toelaat, duld, verduur</a:t>
            </a:r>
            <a:endParaRPr lang="en-ZA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620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30:3</a:t>
            </a:r>
          </a:p>
          <a:p>
            <a:endParaRPr lang="en-ZA" sz="3600" dirty="0"/>
          </a:p>
          <a:p>
            <a:r>
              <a:rPr lang="af-ZA" sz="3600" dirty="0"/>
              <a:t>Sing nou, Gods gunsgenote, bly,</a:t>
            </a:r>
            <a:endParaRPr lang="en-ZA" sz="3600" dirty="0"/>
          </a:p>
          <a:p>
            <a:r>
              <a:rPr lang="af-ZA" sz="3600" dirty="0"/>
              <a:t>ŉ danklied aan die H</a:t>
            </a:r>
            <a:r>
              <a:rPr lang="af-ZA" sz="3600" cap="small" dirty="0"/>
              <a:t>eer</a:t>
            </a:r>
            <a:r>
              <a:rPr lang="af-ZA" sz="3600" dirty="0"/>
              <a:t> gewy.</a:t>
            </a:r>
            <a:endParaRPr lang="en-ZA" sz="3600" dirty="0"/>
          </a:p>
          <a:p>
            <a:r>
              <a:rPr lang="af-ZA" sz="3600" dirty="0"/>
              <a:t>Spreek lof, bring in gedagtenis</a:t>
            </a:r>
            <a:endParaRPr lang="en-ZA" sz="3600" dirty="0"/>
          </a:p>
          <a:p>
            <a:r>
              <a:rPr lang="af-ZA" sz="3600" dirty="0"/>
              <a:t>sy Naam wat hoog en heilig is!</a:t>
            </a:r>
            <a:endParaRPr lang="en-ZA" sz="3600" dirty="0"/>
          </a:p>
          <a:p>
            <a:r>
              <a:rPr lang="af-ZA" sz="3600" dirty="0"/>
              <a:t>Al laat Hy ons ŉ oomblik bewe,</a:t>
            </a:r>
            <a:endParaRPr lang="en-ZA" sz="3600" dirty="0"/>
          </a:p>
          <a:p>
            <a:r>
              <a:rPr lang="af-ZA" sz="3600" dirty="0"/>
              <a:t>sy goedheid duur ons hele lewe</a:t>
            </a:r>
            <a:r>
              <a:rPr lang="af-ZA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980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30:4</a:t>
            </a:r>
          </a:p>
          <a:p>
            <a:endParaRPr lang="en-ZA" sz="3600" dirty="0"/>
          </a:p>
          <a:p>
            <a:r>
              <a:rPr lang="af-ZA" sz="3600" dirty="0"/>
              <a:t>Die droefheid wat ons hart verskeur,</a:t>
            </a:r>
            <a:endParaRPr lang="en-ZA" sz="3600" dirty="0"/>
          </a:p>
          <a:p>
            <a:r>
              <a:rPr lang="af-ZA" sz="3600" dirty="0"/>
              <a:t>– wanneer ons saans mistroostig treur</a:t>
            </a:r>
            <a:endParaRPr lang="en-ZA" sz="3600" dirty="0"/>
          </a:p>
          <a:p>
            <a:r>
              <a:rPr lang="af-ZA" sz="3600" dirty="0"/>
              <a:t>en uitbreek in ons jammerklag –</a:t>
            </a:r>
            <a:endParaRPr lang="en-ZA" sz="3600" dirty="0"/>
          </a:p>
          <a:p>
            <a:r>
              <a:rPr lang="af-ZA" sz="3600" dirty="0"/>
              <a:t>sal, soos die pelgrim, net oornag; </a:t>
            </a:r>
            <a:endParaRPr lang="en-ZA" sz="3600" dirty="0"/>
          </a:p>
          <a:p>
            <a:r>
              <a:rPr lang="af-ZA" sz="3600" dirty="0"/>
              <a:t>want nouliks word die dag </a:t>
            </a:r>
            <a:r>
              <a:rPr lang="af-ZA" sz="3600" dirty="0" smtClean="0"/>
              <a:t>gebore</a:t>
            </a:r>
            <a:endParaRPr lang="en-ZA" sz="3600" dirty="0"/>
          </a:p>
          <a:p>
            <a:r>
              <a:rPr lang="af-ZA" sz="3600" dirty="0"/>
              <a:t>of jubelsange kom na vore</a:t>
            </a:r>
            <a:r>
              <a:rPr lang="af-ZA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45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30:5</a:t>
            </a:r>
          </a:p>
          <a:p>
            <a:endParaRPr lang="en-ZA" sz="3600" dirty="0"/>
          </a:p>
          <a:p>
            <a:r>
              <a:rPr lang="af-ZA" sz="3600" dirty="0"/>
              <a:t>Ek het gesê in voorspoedtyd:</a:t>
            </a:r>
            <a:endParaRPr lang="en-ZA" sz="3600" dirty="0"/>
          </a:p>
          <a:p>
            <a:r>
              <a:rPr lang="af-ZA" sz="3600" dirty="0"/>
              <a:t>“Ek wankel nie in ewigheid.”</a:t>
            </a:r>
            <a:endParaRPr lang="en-ZA" sz="3600" dirty="0"/>
          </a:p>
          <a:p>
            <a:r>
              <a:rPr lang="af-ZA" sz="3600" dirty="0"/>
              <a:t>Want, H</a:t>
            </a:r>
            <a:r>
              <a:rPr lang="af-ZA" sz="3600" cap="small" dirty="0"/>
              <a:t>eer</a:t>
            </a:r>
            <a:r>
              <a:rPr lang="af-ZA" sz="3600" dirty="0"/>
              <a:t>, u guns het my bewaak,</a:t>
            </a:r>
            <a:endParaRPr lang="en-ZA" sz="3600" dirty="0"/>
          </a:p>
          <a:p>
            <a:r>
              <a:rPr lang="af-ZA" sz="3600" dirty="0"/>
              <a:t>U het my </a:t>
            </a:r>
            <a:r>
              <a:rPr lang="af-ZA" sz="3600" dirty="0" err="1"/>
              <a:t>rotsberg</a:t>
            </a:r>
            <a:r>
              <a:rPr lang="af-ZA" sz="3600" dirty="0"/>
              <a:t> vas gemaak.</a:t>
            </a:r>
            <a:endParaRPr lang="en-ZA" sz="3600" dirty="0"/>
          </a:p>
          <a:p>
            <a:r>
              <a:rPr lang="af-ZA" sz="3600" dirty="0"/>
              <a:t>Maar sluit U net vir my u oë –</a:t>
            </a:r>
            <a:endParaRPr lang="en-ZA" sz="3600" dirty="0"/>
          </a:p>
          <a:p>
            <a:r>
              <a:rPr lang="af-ZA" sz="3600" dirty="0"/>
              <a:t>dan bewe ek, van skrik bewoë. 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723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30:6</a:t>
            </a:r>
          </a:p>
          <a:p>
            <a:endParaRPr lang="en-ZA" sz="3600" dirty="0"/>
          </a:p>
          <a:p>
            <a:r>
              <a:rPr lang="af-ZA" sz="3600" dirty="0"/>
              <a:t>Toe was, </a:t>
            </a:r>
            <a:r>
              <a:rPr lang="af-ZA" sz="3600" dirty="0" err="1"/>
              <a:t>o</a:t>
            </a:r>
            <a:r>
              <a:rPr lang="af-ZA" sz="3600" dirty="0"/>
              <a:t> H</a:t>
            </a:r>
            <a:r>
              <a:rPr lang="af-ZA" sz="3600" cap="small" dirty="0"/>
              <a:t>eer</a:t>
            </a:r>
            <a:r>
              <a:rPr lang="af-ZA" sz="3600" dirty="0"/>
              <a:t>, my hart weer week;</a:t>
            </a:r>
            <a:endParaRPr lang="en-ZA" sz="3600" dirty="0"/>
          </a:p>
          <a:p>
            <a:r>
              <a:rPr lang="af-ZA" sz="3600" dirty="0"/>
              <a:t>ek het geroep en U gesmeek:</a:t>
            </a:r>
            <a:endParaRPr lang="en-ZA" sz="3600" dirty="0"/>
          </a:p>
          <a:p>
            <a:r>
              <a:rPr lang="af-ZA" sz="3600" dirty="0"/>
              <a:t>“Moet ek dan sterf? Sal ooit my stof</a:t>
            </a:r>
            <a:endParaRPr lang="en-ZA" sz="3600" dirty="0"/>
          </a:p>
          <a:p>
            <a:r>
              <a:rPr lang="af-ZA" sz="3600" dirty="0"/>
              <a:t>die mond kan open tot u lof?</a:t>
            </a:r>
            <a:endParaRPr lang="en-ZA" sz="3600" dirty="0"/>
          </a:p>
          <a:p>
            <a:r>
              <a:rPr lang="af-ZA" sz="3600" dirty="0"/>
              <a:t>Sal dit die</a:t>
            </a:r>
            <a:r>
              <a:rPr lang="af-ZA" sz="3600" b="1" dirty="0"/>
              <a:t> </a:t>
            </a:r>
            <a:r>
              <a:rPr lang="af-ZA" sz="3600" dirty="0"/>
              <a:t>luister van u </a:t>
            </a:r>
            <a:r>
              <a:rPr lang="af-ZA" sz="3600" dirty="0" smtClean="0"/>
              <a:t>waarheid</a:t>
            </a:r>
            <a:endParaRPr lang="en-ZA" sz="3600" dirty="0"/>
          </a:p>
          <a:p>
            <a:r>
              <a:rPr lang="af-ZA" sz="3600" dirty="0"/>
              <a:t>ooit kan verkondig in sy klaarheid?”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511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809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30:7</a:t>
            </a:r>
          </a:p>
          <a:p>
            <a:endParaRPr lang="en-ZA" sz="3600" dirty="0"/>
          </a:p>
          <a:p>
            <a:r>
              <a:rPr lang="af-ZA" sz="3600" dirty="0"/>
              <a:t>Hoor, H</a:t>
            </a:r>
            <a:r>
              <a:rPr lang="af-ZA" sz="3600" cap="small" dirty="0"/>
              <a:t>eer</a:t>
            </a:r>
            <a:r>
              <a:rPr lang="af-ZA" sz="3600" dirty="0"/>
              <a:t>; betoon u guns aan my!</a:t>
            </a:r>
            <a:endParaRPr lang="en-ZA" sz="3600" dirty="0"/>
          </a:p>
          <a:p>
            <a:r>
              <a:rPr lang="af-ZA" sz="3600" dirty="0"/>
              <a:t>Hoor, troue helper, wees naby</a:t>
            </a:r>
            <a:endParaRPr lang="en-ZA" sz="3600" dirty="0"/>
          </a:p>
          <a:p>
            <a:r>
              <a:rPr lang="af-ZA" sz="3600" dirty="0"/>
              <a:t>wanneer ek biddend op U wag!</a:t>
            </a:r>
            <a:endParaRPr lang="en-ZA" sz="3600" dirty="0"/>
          </a:p>
          <a:p>
            <a:r>
              <a:rPr lang="af-ZA" sz="3600" dirty="0"/>
              <a:t>Toe het die H</a:t>
            </a:r>
            <a:r>
              <a:rPr lang="af-ZA" sz="3600" cap="small" dirty="0"/>
              <a:t>eer</a:t>
            </a:r>
            <a:r>
              <a:rPr lang="af-ZA" sz="3600" dirty="0"/>
              <a:t> my </a:t>
            </a:r>
            <a:r>
              <a:rPr lang="af-ZA" sz="3600" dirty="0" err="1"/>
              <a:t>rougeklag</a:t>
            </a:r>
            <a:endParaRPr lang="en-ZA" sz="3600" dirty="0"/>
          </a:p>
          <a:p>
            <a:r>
              <a:rPr lang="af-ZA" sz="3600" dirty="0"/>
              <a:t>verander in die </a:t>
            </a:r>
            <a:r>
              <a:rPr lang="af-ZA" sz="3600" dirty="0" err="1" smtClean="0"/>
              <a:t>jubelreie</a:t>
            </a:r>
            <a:r>
              <a:rPr lang="af-ZA" sz="3600" dirty="0" smtClean="0"/>
              <a:t>*</a:t>
            </a:r>
            <a:endParaRPr lang="en-ZA" sz="3600" dirty="0"/>
          </a:p>
          <a:p>
            <a:r>
              <a:rPr lang="af-ZA" sz="3600" dirty="0"/>
              <a:t>van sangers op hul feesgetye</a:t>
            </a:r>
            <a:r>
              <a:rPr lang="af-ZA" sz="3600" dirty="0" smtClean="0"/>
              <a:t>.</a:t>
            </a:r>
          </a:p>
          <a:p>
            <a:endParaRPr lang="af-ZA" sz="3600" dirty="0" smtClean="0"/>
          </a:p>
          <a:p>
            <a:endParaRPr lang="af-ZA" sz="3600" dirty="0"/>
          </a:p>
          <a:p>
            <a:r>
              <a:rPr lang="af-ZA" sz="2400" i="1" dirty="0" smtClean="0"/>
              <a:t>*rei: </a:t>
            </a:r>
            <a:r>
              <a:rPr lang="af-ZA" sz="2400" i="1" dirty="0" err="1" smtClean="0"/>
              <a:t>groepsang</a:t>
            </a:r>
            <a:r>
              <a:rPr lang="af-ZA" sz="2400" i="1" dirty="0" smtClean="0"/>
              <a:t>, koor</a:t>
            </a:r>
            <a:endParaRPr lang="en-ZA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141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30:8</a:t>
            </a:r>
          </a:p>
          <a:p>
            <a:endParaRPr lang="en-ZA" sz="3600" dirty="0"/>
          </a:p>
          <a:p>
            <a:r>
              <a:rPr lang="af-ZA" sz="3600" dirty="0"/>
              <a:t>In plaas van rou en harteleed</a:t>
            </a:r>
            <a:endParaRPr lang="en-ZA" sz="3600" dirty="0"/>
          </a:p>
          <a:p>
            <a:r>
              <a:rPr lang="af-ZA" sz="3600" dirty="0"/>
              <a:t>het U met blydskap my omklee;</a:t>
            </a:r>
            <a:endParaRPr lang="en-ZA" sz="3600" dirty="0"/>
          </a:p>
          <a:p>
            <a:r>
              <a:rPr lang="af-ZA" sz="3600" dirty="0"/>
              <a:t>my roukleed uitgetrek, my </a:t>
            </a:r>
            <a:r>
              <a:rPr lang="af-ZA" sz="3600" dirty="0" smtClean="0"/>
              <a:t>weer</a:t>
            </a:r>
            <a:endParaRPr lang="en-ZA" sz="3600" dirty="0"/>
          </a:p>
          <a:p>
            <a:r>
              <a:rPr lang="af-ZA" sz="3600" dirty="0"/>
              <a:t>met vreug omgord, sodat my </a:t>
            </a:r>
            <a:r>
              <a:rPr lang="af-ZA" sz="3600" dirty="0" smtClean="0"/>
              <a:t>eer</a:t>
            </a:r>
            <a:endParaRPr lang="en-ZA" sz="3600" dirty="0"/>
          </a:p>
          <a:p>
            <a:r>
              <a:rPr lang="af-ZA" sz="3600" dirty="0"/>
              <a:t>nie swyg: U bring ek al die ere,</a:t>
            </a:r>
            <a:endParaRPr lang="en-ZA" sz="3600" dirty="0"/>
          </a:p>
          <a:p>
            <a:r>
              <a:rPr lang="af-ZA" sz="3600" dirty="0"/>
              <a:t>U sal ek ewig loof, </a:t>
            </a:r>
            <a:r>
              <a:rPr lang="af-ZA" sz="3600" dirty="0" err="1"/>
              <a:t>o</a:t>
            </a:r>
            <a:r>
              <a:rPr lang="af-ZA" sz="3600" dirty="0"/>
              <a:t> H</a:t>
            </a:r>
            <a:r>
              <a:rPr lang="af-ZA" sz="3600" cap="small" dirty="0"/>
              <a:t>ere</a:t>
            </a:r>
            <a:r>
              <a:rPr lang="af-ZA" sz="3600" dirty="0"/>
              <a:t>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788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31:1</a:t>
            </a:r>
          </a:p>
          <a:p>
            <a:endParaRPr lang="en-ZA" sz="3600" dirty="0"/>
          </a:p>
          <a:p>
            <a:r>
              <a:rPr lang="af-ZA" sz="3600" dirty="0"/>
              <a:t>Net soos ŉ rots, gesterk, gestewig</a:t>
            </a:r>
            <a:endParaRPr lang="en-ZA" sz="3600" dirty="0"/>
          </a:p>
          <a:p>
            <a:r>
              <a:rPr lang="af-ZA" sz="3600" dirty="0"/>
              <a:t>teen wind en stormgety</a:t>
            </a:r>
            <a:r>
              <a:rPr lang="af-ZA" sz="3600" dirty="0" smtClean="0"/>
              <a:t>,</a:t>
            </a:r>
            <a:endParaRPr lang="en-ZA" sz="3600" dirty="0"/>
          </a:p>
          <a:p>
            <a:r>
              <a:rPr lang="af-ZA" sz="3600" dirty="0"/>
              <a:t>is U, </a:t>
            </a:r>
            <a:r>
              <a:rPr lang="af-ZA" sz="3600" dirty="0" err="1"/>
              <a:t>o</a:t>
            </a:r>
            <a:r>
              <a:rPr lang="af-ZA" sz="3600" dirty="0"/>
              <a:t> H</a:t>
            </a:r>
            <a:r>
              <a:rPr lang="af-ZA" sz="3600" cap="small" dirty="0"/>
              <a:t>eer</a:t>
            </a:r>
            <a:r>
              <a:rPr lang="af-ZA" sz="3600" dirty="0"/>
              <a:t>, vir my.</a:t>
            </a:r>
            <a:endParaRPr lang="en-ZA" sz="3600" dirty="0"/>
          </a:p>
          <a:p>
            <a:r>
              <a:rPr lang="af-ZA" sz="3600" dirty="0"/>
              <a:t>Maak my tog nie beskaamd vir ewig.</a:t>
            </a:r>
            <a:endParaRPr lang="en-ZA" sz="3600" dirty="0"/>
          </a:p>
          <a:p>
            <a:r>
              <a:rPr lang="af-ZA" sz="3600" dirty="0"/>
              <a:t>Bevry my, hoor my bede</a:t>
            </a:r>
            <a:endParaRPr lang="en-ZA" sz="3600" dirty="0"/>
          </a:p>
          <a:p>
            <a:r>
              <a:rPr lang="af-ZA" sz="3600" dirty="0"/>
              <a:t>na u geregtighede.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833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31:2</a:t>
            </a:r>
          </a:p>
          <a:p>
            <a:endParaRPr lang="en-ZA" sz="3600" dirty="0"/>
          </a:p>
          <a:p>
            <a:r>
              <a:rPr lang="af-ZA" sz="3600" dirty="0"/>
              <a:t>O luister tog en red ŉ lyer. </a:t>
            </a:r>
            <a:endParaRPr lang="en-ZA" sz="3600" dirty="0"/>
          </a:p>
          <a:p>
            <a:r>
              <a:rPr lang="af-ZA" sz="3600" dirty="0"/>
              <a:t>As stormwind om my huil</a:t>
            </a:r>
            <a:r>
              <a:rPr lang="af-ZA" sz="3600" dirty="0" smtClean="0"/>
              <a:t>,</a:t>
            </a:r>
            <a:endParaRPr lang="en-ZA" sz="3600" dirty="0"/>
          </a:p>
          <a:p>
            <a:r>
              <a:rPr lang="af-ZA" sz="3600" dirty="0"/>
              <a:t>wil ek by U kom skuil, </a:t>
            </a:r>
            <a:endParaRPr lang="af-ZA" sz="3600" dirty="0" smtClean="0"/>
          </a:p>
          <a:p>
            <a:r>
              <a:rPr lang="af-ZA" sz="3600" dirty="0" smtClean="0"/>
              <a:t>Wees </a:t>
            </a:r>
            <a:r>
              <a:rPr lang="af-ZA" sz="3600" dirty="0"/>
              <a:t>my ŉ vesting, </a:t>
            </a:r>
            <a:r>
              <a:rPr lang="af-ZA" sz="3600" dirty="0" err="1"/>
              <a:t>o</a:t>
            </a:r>
            <a:r>
              <a:rPr lang="af-ZA" sz="3600" dirty="0"/>
              <a:t> Bevryder,</a:t>
            </a:r>
            <a:endParaRPr lang="en-ZA" sz="3600" dirty="0"/>
          </a:p>
          <a:p>
            <a:r>
              <a:rPr lang="af-ZA" sz="3600" dirty="0"/>
              <a:t>waar op ŉ berg verhewe,</a:t>
            </a:r>
            <a:endParaRPr lang="en-ZA" sz="3600" dirty="0"/>
          </a:p>
          <a:p>
            <a:r>
              <a:rPr lang="af-ZA" sz="3600" dirty="0"/>
              <a:t>ek digby U kan lewe</a:t>
            </a:r>
            <a:r>
              <a:rPr lang="af-ZA" sz="3600" dirty="0" smtClean="0"/>
              <a:t>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331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31:3</a:t>
            </a:r>
          </a:p>
          <a:p>
            <a:endParaRPr lang="en-ZA" sz="3600" dirty="0"/>
          </a:p>
          <a:p>
            <a:r>
              <a:rPr lang="af-ZA" sz="3600" dirty="0"/>
              <a:t>U is my </a:t>
            </a:r>
            <a:r>
              <a:rPr lang="af-ZA" sz="3600" dirty="0" err="1"/>
              <a:t>eewge</a:t>
            </a:r>
            <a:r>
              <a:rPr lang="af-ZA" sz="3600" dirty="0"/>
              <a:t> rots, </a:t>
            </a:r>
            <a:r>
              <a:rPr lang="af-ZA" sz="3600" dirty="0" err="1"/>
              <a:t>o</a:t>
            </a:r>
            <a:r>
              <a:rPr lang="af-ZA" sz="3600" dirty="0"/>
              <a:t> H</a:t>
            </a:r>
            <a:r>
              <a:rPr lang="af-ZA" sz="3600" cap="small" dirty="0"/>
              <a:t>ere</a:t>
            </a:r>
            <a:r>
              <a:rPr lang="af-ZA" sz="3600" dirty="0"/>
              <a:t>!</a:t>
            </a:r>
            <a:endParaRPr lang="en-ZA" sz="3600" dirty="0"/>
          </a:p>
          <a:p>
            <a:r>
              <a:rPr lang="af-ZA" sz="3600" dirty="0"/>
              <a:t>Diep in u </a:t>
            </a:r>
            <a:r>
              <a:rPr lang="af-ZA" sz="3600" dirty="0" err="1"/>
              <a:t>veil’ge</a:t>
            </a:r>
            <a:r>
              <a:rPr lang="af-ZA" sz="3600" dirty="0"/>
              <a:t> sy</a:t>
            </a:r>
            <a:endParaRPr lang="en-ZA" sz="3600" dirty="0"/>
          </a:p>
          <a:p>
            <a:r>
              <a:rPr lang="af-ZA" sz="3600" dirty="0"/>
              <a:t>sal ek genestel bly.</a:t>
            </a:r>
            <a:endParaRPr lang="en-ZA" sz="3600" dirty="0"/>
          </a:p>
          <a:p>
            <a:r>
              <a:rPr lang="af-ZA" sz="3600" dirty="0"/>
              <a:t>U sal my lei, u Naam tot ere</a:t>
            </a:r>
            <a:r>
              <a:rPr lang="af-ZA" sz="3600" dirty="0" smtClean="0"/>
              <a:t>,</a:t>
            </a:r>
            <a:endParaRPr lang="en-ZA" sz="3600" dirty="0"/>
          </a:p>
          <a:p>
            <a:r>
              <a:rPr lang="af-ZA" sz="3600" dirty="0"/>
              <a:t>tot ek die net verby is</a:t>
            </a:r>
            <a:endParaRPr lang="en-ZA" sz="3600" dirty="0"/>
          </a:p>
          <a:p>
            <a:r>
              <a:rPr lang="af-ZA" sz="3600" dirty="0"/>
              <a:t>wat voor my voet gesprei is.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808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31:4</a:t>
            </a:r>
          </a:p>
          <a:p>
            <a:endParaRPr lang="en-ZA" sz="3600" dirty="0"/>
          </a:p>
          <a:p>
            <a:r>
              <a:rPr lang="af-ZA" sz="3600" dirty="0"/>
              <a:t>Ek gee my gees oor in u hande,</a:t>
            </a:r>
            <a:endParaRPr lang="en-ZA" sz="3600" dirty="0"/>
          </a:p>
          <a:p>
            <a:r>
              <a:rPr lang="af-ZA" sz="3600" dirty="0"/>
              <a:t>my Redder, wat my trou</a:t>
            </a:r>
            <a:endParaRPr lang="en-ZA" sz="3600" dirty="0"/>
          </a:p>
          <a:p>
            <a:r>
              <a:rPr lang="af-ZA" sz="3600" dirty="0"/>
              <a:t>in u beskerming hou</a:t>
            </a:r>
            <a:r>
              <a:rPr lang="af-ZA" sz="3600" dirty="0" smtClean="0"/>
              <a:t>.</a:t>
            </a:r>
            <a:endParaRPr lang="en-ZA" sz="3600" dirty="0"/>
          </a:p>
          <a:p>
            <a:r>
              <a:rPr lang="af-ZA" sz="3600" dirty="0"/>
              <a:t>Ek haat hul wat met offerbrande</a:t>
            </a:r>
            <a:endParaRPr lang="en-ZA" sz="3600" dirty="0"/>
          </a:p>
          <a:p>
            <a:r>
              <a:rPr lang="af-ZA" sz="3600" dirty="0"/>
              <a:t>hul neerbuig voor die gode.</a:t>
            </a:r>
            <a:endParaRPr lang="en-ZA" sz="3600" dirty="0"/>
          </a:p>
          <a:p>
            <a:r>
              <a:rPr lang="af-ZA" sz="3600" dirty="0"/>
              <a:t>Ek steun op God in node.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540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5608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5:5</a:t>
            </a:r>
          </a:p>
          <a:p>
            <a:endParaRPr lang="en-ZA" sz="3600" dirty="0"/>
          </a:p>
          <a:p>
            <a:r>
              <a:rPr lang="af-ZA" sz="3600" dirty="0"/>
              <a:t>U, </a:t>
            </a:r>
            <a:r>
              <a:rPr lang="af-ZA" sz="3600" dirty="0" smtClean="0"/>
              <a:t>H</a:t>
            </a:r>
            <a:r>
              <a:rPr lang="af-ZA" sz="2800" dirty="0" smtClean="0"/>
              <a:t>EER</a:t>
            </a:r>
            <a:r>
              <a:rPr lang="af-ZA" sz="3600" dirty="0" smtClean="0"/>
              <a:t>, </a:t>
            </a:r>
            <a:r>
              <a:rPr lang="af-ZA" sz="3600" dirty="0"/>
              <a:t>verdelg die leuenspreker.</a:t>
            </a:r>
            <a:endParaRPr lang="en-ZA" sz="3600" dirty="0"/>
          </a:p>
          <a:p>
            <a:r>
              <a:rPr lang="af-ZA" sz="3600" dirty="0"/>
              <a:t>Hy wat sy hand met bloed bevlek</a:t>
            </a:r>
            <a:endParaRPr lang="en-ZA" sz="3600" dirty="0"/>
          </a:p>
          <a:p>
            <a:r>
              <a:rPr lang="af-ZA" sz="3600" dirty="0"/>
              <a:t>en gruwels met bedrog bedek </a:t>
            </a:r>
            <a:r>
              <a:rPr lang="af-ZA" sz="3600" dirty="0" smtClean="0"/>
              <a:t>– </a:t>
            </a:r>
            <a:endParaRPr lang="en-ZA" sz="3600" dirty="0"/>
          </a:p>
          <a:p>
            <a:r>
              <a:rPr lang="af-ZA" sz="3600" dirty="0"/>
              <a:t>hy terg, as bose wetverbreker,</a:t>
            </a:r>
            <a:endParaRPr lang="en-ZA" sz="3600" dirty="0"/>
          </a:p>
          <a:p>
            <a:r>
              <a:rPr lang="af-ZA" sz="3600" dirty="0"/>
              <a:t>die hoogste Wreker.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620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31:5</a:t>
            </a:r>
          </a:p>
          <a:p>
            <a:endParaRPr lang="en-ZA" sz="3600" dirty="0"/>
          </a:p>
          <a:p>
            <a:r>
              <a:rPr lang="af-ZA" sz="3600" dirty="0"/>
              <a:t>In U, my God, wil ek weer bly wees;</a:t>
            </a:r>
            <a:endParaRPr lang="en-ZA" sz="3600" dirty="0"/>
          </a:p>
          <a:p>
            <a:r>
              <a:rPr lang="af-ZA" sz="3600" dirty="0"/>
              <a:t>die guns wat U my bied,</a:t>
            </a:r>
            <a:endParaRPr lang="en-ZA" sz="3600" dirty="0"/>
          </a:p>
          <a:p>
            <a:r>
              <a:rPr lang="af-ZA" sz="3600" dirty="0"/>
              <a:t>wil 'k lofsing in my lied.</a:t>
            </a:r>
            <a:endParaRPr lang="en-ZA" sz="3600" dirty="0"/>
          </a:p>
          <a:p>
            <a:r>
              <a:rPr lang="af-ZA" sz="3600" dirty="0"/>
              <a:t>U was dit wat my wou naby wees,</a:t>
            </a:r>
            <a:endParaRPr lang="en-ZA" sz="3600" dirty="0"/>
          </a:p>
          <a:p>
            <a:r>
              <a:rPr lang="af-ZA" sz="3600" dirty="0"/>
              <a:t>wat my in guns aanskou het</a:t>
            </a:r>
            <a:endParaRPr lang="en-ZA" sz="3600" dirty="0"/>
          </a:p>
          <a:p>
            <a:r>
              <a:rPr lang="af-ZA" sz="3600" dirty="0"/>
              <a:t>toe ek op U gebou het.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59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31:6</a:t>
            </a:r>
          </a:p>
          <a:p>
            <a:endParaRPr lang="en-ZA" sz="3600" dirty="0"/>
          </a:p>
          <a:p>
            <a:r>
              <a:rPr lang="af-ZA" sz="3600" dirty="0"/>
              <a:t>U het my nimmer oorgegewe</a:t>
            </a:r>
            <a:endParaRPr lang="en-ZA" sz="3600" dirty="0"/>
          </a:p>
          <a:p>
            <a:r>
              <a:rPr lang="af-ZA" sz="3600" dirty="0"/>
              <a:t>aan vyande wat wreed</a:t>
            </a:r>
            <a:endParaRPr lang="en-ZA" sz="3600" dirty="0"/>
          </a:p>
          <a:p>
            <a:r>
              <a:rPr lang="af-ZA" sz="3600" dirty="0"/>
              <a:t>gesoek het na my leed</a:t>
            </a:r>
            <a:r>
              <a:rPr lang="af-ZA" sz="3600" dirty="0" smtClean="0"/>
              <a:t>.</a:t>
            </a:r>
            <a:endParaRPr lang="en-ZA" sz="3600" dirty="0"/>
          </a:p>
          <a:p>
            <a:r>
              <a:rPr lang="af-ZA" sz="3600" dirty="0"/>
              <a:t>Deur U, bevryder van my lewe,</a:t>
            </a:r>
            <a:endParaRPr lang="en-ZA" sz="3600" dirty="0"/>
          </a:p>
          <a:p>
            <a:r>
              <a:rPr lang="af-ZA" sz="3600" dirty="0"/>
              <a:t>kan ek met vrye </a:t>
            </a:r>
            <a:r>
              <a:rPr lang="af-ZA" sz="3600" dirty="0" smtClean="0"/>
              <a:t>treë</a:t>
            </a:r>
            <a:endParaRPr lang="en-ZA" sz="3600" dirty="0"/>
          </a:p>
          <a:p>
            <a:r>
              <a:rPr lang="af-ZA" sz="3600" dirty="0"/>
              <a:t>nou wandel op u weë</a:t>
            </a:r>
            <a:r>
              <a:rPr lang="af-ZA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647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31:7</a:t>
            </a:r>
          </a:p>
          <a:p>
            <a:endParaRPr lang="en-ZA" sz="3600" dirty="0"/>
          </a:p>
          <a:p>
            <a:r>
              <a:rPr lang="af-ZA" sz="3600" dirty="0"/>
              <a:t>Toon nou, </a:t>
            </a:r>
            <a:r>
              <a:rPr lang="af-ZA" sz="3600" dirty="0" err="1"/>
              <a:t>o</a:t>
            </a:r>
            <a:r>
              <a:rPr lang="af-ZA" sz="3600" dirty="0"/>
              <a:t> H</a:t>
            </a:r>
            <a:r>
              <a:rPr lang="af-ZA" sz="3600" cap="small" dirty="0"/>
              <a:t>eer</a:t>
            </a:r>
            <a:r>
              <a:rPr lang="af-ZA" sz="3600" dirty="0"/>
              <a:t>, u </a:t>
            </a:r>
            <a:r>
              <a:rPr lang="af-ZA" sz="3600" dirty="0" smtClean="0"/>
              <a:t>mededoë,</a:t>
            </a:r>
            <a:endParaRPr lang="af-ZA" sz="3600" dirty="0"/>
          </a:p>
          <a:p>
            <a:r>
              <a:rPr lang="af-ZA" sz="3600" dirty="0" smtClean="0"/>
              <a:t>verhoed </a:t>
            </a:r>
            <a:r>
              <a:rPr lang="af-ZA" sz="3600" dirty="0"/>
              <a:t>my ondergang;</a:t>
            </a:r>
            <a:endParaRPr lang="en-ZA" sz="3600" dirty="0"/>
          </a:p>
          <a:p>
            <a:r>
              <a:rPr lang="af-ZA" sz="3600" dirty="0"/>
              <a:t>ek is beklemd en bang!</a:t>
            </a:r>
            <a:endParaRPr lang="en-ZA" sz="3600" dirty="0"/>
          </a:p>
          <a:p>
            <a:r>
              <a:rPr lang="af-ZA" sz="3600" dirty="0"/>
              <a:t>ŉ Diep verdriet verdof my oë, </a:t>
            </a:r>
            <a:endParaRPr lang="af-ZA" sz="3600" dirty="0" smtClean="0"/>
          </a:p>
          <a:p>
            <a:r>
              <a:rPr lang="af-ZA" sz="3600" dirty="0" smtClean="0"/>
              <a:t>my </a:t>
            </a:r>
            <a:r>
              <a:rPr lang="af-ZA" sz="3600" dirty="0"/>
              <a:t>siel is moeg van klagte</a:t>
            </a:r>
            <a:r>
              <a:rPr lang="af-ZA" sz="3600" dirty="0" smtClean="0"/>
              <a:t>,</a:t>
            </a:r>
            <a:endParaRPr lang="en-ZA" sz="3600" dirty="0"/>
          </a:p>
          <a:p>
            <a:r>
              <a:rPr lang="af-ZA" sz="3600" dirty="0"/>
              <a:t>my liggaam sonder kragte.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221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92088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31:8</a:t>
            </a:r>
          </a:p>
          <a:p>
            <a:endParaRPr lang="en-ZA" sz="3600" dirty="0"/>
          </a:p>
          <a:p>
            <a:r>
              <a:rPr lang="af-ZA" sz="3600" dirty="0"/>
              <a:t>ŉ Bitter smart verteer my lewe;</a:t>
            </a:r>
            <a:endParaRPr lang="en-ZA" sz="3600" dirty="0"/>
          </a:p>
          <a:p>
            <a:r>
              <a:rPr lang="af-ZA" sz="3600" dirty="0"/>
              <a:t>my tyd word deur geklag</a:t>
            </a:r>
            <a:endParaRPr lang="en-ZA" sz="3600" dirty="0"/>
          </a:p>
          <a:p>
            <a:r>
              <a:rPr lang="af-ZA" sz="3600" dirty="0"/>
              <a:t>verslyt die ganse dag.</a:t>
            </a:r>
            <a:endParaRPr lang="en-ZA" sz="3600" dirty="0"/>
          </a:p>
          <a:p>
            <a:r>
              <a:rPr lang="af-ZA" sz="3600" dirty="0"/>
              <a:t>Ek voel my kragte my </a:t>
            </a:r>
            <a:r>
              <a:rPr lang="af-ZA" sz="3600" dirty="0" smtClean="0"/>
              <a:t>begewe*.</a:t>
            </a:r>
            <a:endParaRPr lang="en-ZA" sz="3600" dirty="0"/>
          </a:p>
          <a:p>
            <a:r>
              <a:rPr lang="af-ZA" sz="3600" dirty="0"/>
              <a:t>My ongeregtighede</a:t>
            </a:r>
            <a:endParaRPr lang="en-ZA" sz="3600" dirty="0"/>
          </a:p>
          <a:p>
            <a:r>
              <a:rPr lang="af-ZA" sz="3600" dirty="0"/>
              <a:t>deurwoel my kranke lede</a:t>
            </a:r>
            <a:r>
              <a:rPr lang="af-ZA" sz="3600" dirty="0" smtClean="0"/>
              <a:t>.</a:t>
            </a:r>
          </a:p>
          <a:p>
            <a:endParaRPr lang="af-ZA" sz="3600" dirty="0"/>
          </a:p>
          <a:p>
            <a:endParaRPr lang="af-ZA" sz="3600" dirty="0" smtClean="0"/>
          </a:p>
          <a:p>
            <a:r>
              <a:rPr lang="af-ZA" sz="2400" i="1" dirty="0" smtClean="0"/>
              <a:t>*begewe: verlaat, in die steek laat</a:t>
            </a:r>
            <a:endParaRPr lang="en-ZA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161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31:9</a:t>
            </a:r>
          </a:p>
          <a:p>
            <a:endParaRPr lang="en-ZA" sz="3600" dirty="0"/>
          </a:p>
          <a:p>
            <a:r>
              <a:rPr lang="af-ZA" sz="3600" dirty="0"/>
              <a:t>Ek word bespot, beskimp deur praters;	</a:t>
            </a:r>
            <a:endParaRPr lang="en-ZA" sz="3600" dirty="0"/>
          </a:p>
          <a:p>
            <a:r>
              <a:rPr lang="af-ZA" sz="3600" dirty="0"/>
              <a:t>minagtend en met </a:t>
            </a:r>
            <a:r>
              <a:rPr lang="af-ZA" sz="3600" dirty="0" smtClean="0"/>
              <a:t>haat</a:t>
            </a:r>
            <a:endParaRPr lang="en-ZA" sz="3600" dirty="0"/>
          </a:p>
          <a:p>
            <a:r>
              <a:rPr lang="af-ZA" sz="3600" dirty="0"/>
              <a:t>hoor ek die bure praat.</a:t>
            </a:r>
            <a:endParaRPr lang="en-ZA" sz="3600" dirty="0"/>
          </a:p>
          <a:p>
            <a:r>
              <a:rPr lang="af-ZA" sz="3600" dirty="0"/>
              <a:t>Selfs vroeër vriende is nou haters</a:t>
            </a:r>
            <a:r>
              <a:rPr lang="af-ZA" sz="3600" dirty="0" smtClean="0"/>
              <a:t>:</a:t>
            </a:r>
            <a:endParaRPr lang="en-ZA" sz="3600" dirty="0"/>
          </a:p>
          <a:p>
            <a:r>
              <a:rPr lang="af-ZA" sz="3600" dirty="0"/>
              <a:t>my, reeds in smart verlate,</a:t>
            </a:r>
            <a:endParaRPr lang="en-ZA" sz="3600" dirty="0"/>
          </a:p>
          <a:p>
            <a:r>
              <a:rPr lang="af-ZA" sz="3600" dirty="0"/>
              <a:t>vermy hul op die strate</a:t>
            </a:r>
            <a:r>
              <a:rPr lang="af-ZA" sz="3600" dirty="0" smtClean="0"/>
              <a:t>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951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31:10</a:t>
            </a:r>
          </a:p>
          <a:p>
            <a:endParaRPr lang="en-ZA" sz="3600" dirty="0"/>
          </a:p>
          <a:p>
            <a:r>
              <a:rPr lang="af-ZA" sz="3600" dirty="0"/>
              <a:t>Ek is vergeet soos een wat dood is;</a:t>
            </a:r>
            <a:endParaRPr lang="en-ZA" sz="3600" dirty="0"/>
          </a:p>
          <a:p>
            <a:r>
              <a:rPr lang="af-ZA" sz="3600" dirty="0"/>
              <a:t>ek is – wie dink daaraan? –</a:t>
            </a:r>
            <a:endParaRPr lang="en-ZA" sz="3600" dirty="0"/>
          </a:p>
          <a:p>
            <a:r>
              <a:rPr lang="af-ZA" sz="3600" dirty="0"/>
              <a:t>soos iets wat al vergaan.</a:t>
            </a:r>
            <a:endParaRPr lang="en-ZA" sz="3600" dirty="0"/>
          </a:p>
          <a:p>
            <a:r>
              <a:rPr lang="af-ZA" sz="3600" dirty="0"/>
              <a:t>Hul skinder nou dat ek in nood is,</a:t>
            </a:r>
            <a:endParaRPr lang="en-ZA" sz="3600" dirty="0"/>
          </a:p>
          <a:p>
            <a:r>
              <a:rPr lang="af-ZA" sz="3600" dirty="0"/>
              <a:t>en daar is geen verkwikking,</a:t>
            </a:r>
            <a:endParaRPr lang="en-ZA" sz="3600" dirty="0"/>
          </a:p>
          <a:p>
            <a:r>
              <a:rPr lang="af-ZA" sz="3600" dirty="0"/>
              <a:t>net onrus en verskrikking</a:t>
            </a:r>
            <a:r>
              <a:rPr lang="af-ZA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524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31:11</a:t>
            </a:r>
          </a:p>
          <a:p>
            <a:endParaRPr lang="en-ZA" sz="3600" dirty="0"/>
          </a:p>
          <a:p>
            <a:r>
              <a:rPr lang="af-ZA" sz="3600" dirty="0"/>
              <a:t>Terwyl hul raad hou teen my lewe</a:t>
            </a:r>
            <a:endParaRPr lang="en-ZA" sz="3600" dirty="0"/>
          </a:p>
          <a:p>
            <a:r>
              <a:rPr lang="af-ZA" sz="3600" dirty="0"/>
              <a:t>en teen my saam wil </a:t>
            </a:r>
            <a:r>
              <a:rPr lang="af-ZA" sz="3600" dirty="0" smtClean="0"/>
              <a:t>span</a:t>
            </a:r>
            <a:endParaRPr lang="en-ZA" sz="3600" dirty="0"/>
          </a:p>
          <a:p>
            <a:r>
              <a:rPr lang="af-ZA" sz="3600" dirty="0"/>
              <a:t>met ŉ geheime plan</a:t>
            </a:r>
            <a:r>
              <a:rPr lang="af-ZA" sz="3600" dirty="0" smtClean="0"/>
              <a:t>,</a:t>
            </a:r>
            <a:endParaRPr lang="en-ZA" sz="3600" dirty="0"/>
          </a:p>
          <a:p>
            <a:r>
              <a:rPr lang="af-ZA" sz="3600" dirty="0"/>
              <a:t>het ek aan U my oorgegewe. </a:t>
            </a:r>
            <a:endParaRPr lang="en-ZA" sz="3600" dirty="0"/>
          </a:p>
          <a:p>
            <a:r>
              <a:rPr lang="af-ZA" sz="3600" dirty="0"/>
              <a:t>Van U is my </a:t>
            </a:r>
            <a:r>
              <a:rPr lang="af-ZA" sz="3600" dirty="0" smtClean="0"/>
              <a:t>verwagting</a:t>
            </a:r>
            <a:endParaRPr lang="en-ZA" sz="3600" dirty="0"/>
          </a:p>
          <a:p>
            <a:r>
              <a:rPr lang="af-ZA" sz="3600" dirty="0"/>
              <a:t>by smaadtaal en veragting.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807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31:12</a:t>
            </a:r>
          </a:p>
          <a:p>
            <a:endParaRPr lang="en-ZA" sz="3600" dirty="0"/>
          </a:p>
          <a:p>
            <a:r>
              <a:rPr lang="af-ZA" sz="3600" dirty="0"/>
              <a:t>H</a:t>
            </a:r>
            <a:r>
              <a:rPr lang="af-ZA" sz="3600" cap="small" dirty="0"/>
              <a:t>eer</a:t>
            </a:r>
            <a:r>
              <a:rPr lang="af-ZA" sz="3600" dirty="0"/>
              <a:t>, in u hande is my tye; </a:t>
            </a:r>
            <a:endParaRPr lang="en-ZA" sz="3600" dirty="0"/>
          </a:p>
          <a:p>
            <a:r>
              <a:rPr lang="af-ZA" sz="3600" dirty="0"/>
              <a:t>ek steun in al my leed</a:t>
            </a:r>
            <a:endParaRPr lang="en-ZA" sz="3600" dirty="0"/>
          </a:p>
          <a:p>
            <a:r>
              <a:rPr lang="af-ZA" sz="3600" dirty="0"/>
              <a:t>op U alleen wat weet</a:t>
            </a:r>
            <a:endParaRPr lang="en-ZA" sz="3600" dirty="0"/>
          </a:p>
          <a:p>
            <a:r>
              <a:rPr lang="af-ZA" sz="3600" dirty="0"/>
              <a:t>die maat en einde van my lye.</a:t>
            </a:r>
            <a:endParaRPr lang="en-ZA" sz="3600" dirty="0"/>
          </a:p>
          <a:p>
            <a:r>
              <a:rPr lang="af-ZA" sz="3600" dirty="0"/>
              <a:t>Red my, </a:t>
            </a:r>
            <a:r>
              <a:rPr lang="af-ZA" sz="3600" dirty="0" err="1"/>
              <a:t>o</a:t>
            </a:r>
            <a:r>
              <a:rPr lang="af-ZA" sz="3600" dirty="0"/>
              <a:t> sielsbevryder</a:t>
            </a:r>
            <a:r>
              <a:rPr lang="af-ZA" sz="3600" dirty="0" smtClean="0"/>
              <a:t>,</a:t>
            </a:r>
            <a:endParaRPr lang="en-ZA" sz="3600" dirty="0"/>
          </a:p>
          <a:p>
            <a:r>
              <a:rPr lang="af-ZA" sz="3600" dirty="0"/>
              <a:t>van vyand en bestryder.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499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31:13</a:t>
            </a:r>
          </a:p>
          <a:p>
            <a:endParaRPr lang="en-ZA" sz="3600" dirty="0"/>
          </a:p>
          <a:p>
            <a:r>
              <a:rPr lang="af-ZA" sz="3600" dirty="0"/>
              <a:t>Ontneem my nie u </a:t>
            </a:r>
            <a:r>
              <a:rPr lang="af-ZA" sz="3600" dirty="0" err="1"/>
              <a:t>wonderlig</a:t>
            </a:r>
            <a:r>
              <a:rPr lang="af-ZA" sz="3600" dirty="0"/>
              <a:t> nie</a:t>
            </a:r>
            <a:r>
              <a:rPr lang="af-ZA" sz="3600" dirty="0" smtClean="0"/>
              <a:t>:</a:t>
            </a:r>
            <a:endParaRPr lang="en-ZA" sz="3600" dirty="0"/>
          </a:p>
          <a:p>
            <a:r>
              <a:rPr lang="af-ZA" sz="3600" dirty="0"/>
              <a:t>kyk in u goedheid neer</a:t>
            </a:r>
            <a:r>
              <a:rPr lang="af-ZA" sz="3600" dirty="0" smtClean="0"/>
              <a:t>,</a:t>
            </a:r>
            <a:endParaRPr lang="en-ZA" sz="3600" dirty="0"/>
          </a:p>
          <a:p>
            <a:r>
              <a:rPr lang="af-ZA" sz="3600" dirty="0"/>
              <a:t>en red my tog, </a:t>
            </a:r>
            <a:r>
              <a:rPr lang="af-ZA" sz="3600" dirty="0" err="1"/>
              <a:t>o</a:t>
            </a:r>
            <a:r>
              <a:rPr lang="af-ZA" sz="3600" dirty="0"/>
              <a:t> H</a:t>
            </a:r>
            <a:r>
              <a:rPr lang="af-ZA" sz="3600" cap="small" dirty="0"/>
              <a:t>eer</a:t>
            </a:r>
            <a:r>
              <a:rPr lang="af-ZA" sz="3600" dirty="0"/>
              <a:t>!</a:t>
            </a:r>
            <a:endParaRPr lang="en-ZA" sz="3600" dirty="0"/>
          </a:p>
          <a:p>
            <a:r>
              <a:rPr lang="af-ZA" sz="3600" dirty="0"/>
              <a:t>Laat my nie voor my haters swig nie.</a:t>
            </a:r>
            <a:endParaRPr lang="en-ZA" sz="3600" dirty="0"/>
          </a:p>
          <a:p>
            <a:r>
              <a:rPr lang="af-ZA" sz="3600" dirty="0"/>
              <a:t>Laat nooit verleë sug nie</a:t>
            </a:r>
            <a:endParaRPr lang="en-ZA" sz="3600" dirty="0"/>
          </a:p>
          <a:p>
            <a:r>
              <a:rPr lang="af-ZA" sz="3600" dirty="0"/>
              <a:t>wie biddend tot U vlug nie.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75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31:14</a:t>
            </a:r>
          </a:p>
          <a:p>
            <a:endParaRPr lang="en-ZA" sz="3600" dirty="0"/>
          </a:p>
          <a:p>
            <a:r>
              <a:rPr lang="af-ZA" sz="3600" dirty="0"/>
              <a:t>Beskaam, verskrik die goddelose,</a:t>
            </a:r>
            <a:endParaRPr lang="en-ZA" sz="3600" dirty="0"/>
          </a:p>
          <a:p>
            <a:r>
              <a:rPr lang="af-ZA" sz="3600" dirty="0"/>
              <a:t>laat hul in skande kom.</a:t>
            </a:r>
            <a:endParaRPr lang="en-ZA" sz="3600" dirty="0"/>
          </a:p>
          <a:p>
            <a:r>
              <a:rPr lang="af-ZA" sz="3600" dirty="0"/>
              <a:t>Laat in die dood verstom</a:t>
            </a:r>
            <a:endParaRPr lang="en-ZA" sz="3600" dirty="0"/>
          </a:p>
          <a:p>
            <a:r>
              <a:rPr lang="af-ZA" sz="3600" dirty="0"/>
              <a:t>die valse lippe van die bose,</a:t>
            </a:r>
            <a:endParaRPr lang="en-ZA" sz="3600" dirty="0"/>
          </a:p>
          <a:p>
            <a:r>
              <a:rPr lang="af-ZA" sz="3600" dirty="0"/>
              <a:t>hul wat my heilsverwagting</a:t>
            </a:r>
            <a:endParaRPr lang="en-ZA" sz="3600" dirty="0"/>
          </a:p>
          <a:p>
            <a:r>
              <a:rPr lang="af-ZA" sz="3600" dirty="0"/>
              <a:t>bespot het met veragting.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252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7048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5:6</a:t>
            </a:r>
            <a:endParaRPr lang="en-ZA" sz="3600" dirty="0" smtClean="0"/>
          </a:p>
          <a:p>
            <a:endParaRPr lang="en-ZA" sz="3600" dirty="0"/>
          </a:p>
          <a:p>
            <a:r>
              <a:rPr lang="af-ZA" sz="3600" dirty="0" smtClean="0"/>
              <a:t>Maar </a:t>
            </a:r>
            <a:r>
              <a:rPr lang="af-ZA" sz="3600" dirty="0"/>
              <a:t>ek, uit krag van u meedoë</a:t>
            </a:r>
            <a:endParaRPr lang="en-ZA" sz="3600" dirty="0"/>
          </a:p>
          <a:p>
            <a:r>
              <a:rPr lang="af-ZA" sz="3600" dirty="0"/>
              <a:t>mag ingaan in u heiligdom,</a:t>
            </a:r>
            <a:endParaRPr lang="en-ZA" sz="3600" dirty="0"/>
          </a:p>
          <a:p>
            <a:r>
              <a:rPr lang="af-ZA" sz="3600" dirty="0"/>
              <a:t>tot voor u tempelwoning kom</a:t>
            </a:r>
            <a:endParaRPr lang="en-ZA" sz="3600" dirty="0"/>
          </a:p>
          <a:p>
            <a:r>
              <a:rPr lang="af-ZA" sz="3600" dirty="0"/>
              <a:t>met ware </a:t>
            </a:r>
            <a:r>
              <a:rPr lang="af-ZA" sz="3600" dirty="0" err="1"/>
              <a:t>Godsvrees</a:t>
            </a:r>
            <a:r>
              <a:rPr lang="af-ZA" sz="3600" dirty="0"/>
              <a:t>, voor u oë</a:t>
            </a:r>
            <a:endParaRPr lang="en-ZA" sz="3600" dirty="0"/>
          </a:p>
          <a:p>
            <a:r>
              <a:rPr lang="af-ZA" sz="3600" dirty="0"/>
              <a:t>diep neergeboë.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81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31:15</a:t>
            </a:r>
          </a:p>
          <a:p>
            <a:endParaRPr lang="en-ZA" sz="3600" dirty="0"/>
          </a:p>
          <a:p>
            <a:r>
              <a:rPr lang="af-ZA" sz="3600" dirty="0"/>
              <a:t>Hoe groot is, H</a:t>
            </a:r>
            <a:r>
              <a:rPr lang="af-ZA" sz="3600" cap="small" dirty="0"/>
              <a:t>eer</a:t>
            </a:r>
            <a:r>
              <a:rPr lang="af-ZA" sz="3600" dirty="0"/>
              <a:t>, u seënstrome</a:t>
            </a:r>
            <a:endParaRPr lang="en-ZA" sz="3600" dirty="0"/>
          </a:p>
          <a:p>
            <a:r>
              <a:rPr lang="af-ZA" sz="3600" dirty="0"/>
              <a:t>vir wie opreg van gees</a:t>
            </a:r>
            <a:endParaRPr lang="en-ZA" sz="3600" dirty="0"/>
          </a:p>
          <a:p>
            <a:r>
              <a:rPr lang="af-ZA" sz="3600" dirty="0"/>
              <a:t>wil wandel in u vrees!</a:t>
            </a:r>
            <a:endParaRPr lang="en-ZA" sz="3600" dirty="0"/>
          </a:p>
          <a:p>
            <a:r>
              <a:rPr lang="af-ZA" sz="3600" dirty="0"/>
              <a:t>Hoe groot die vreugde van die vrome,</a:t>
            </a:r>
            <a:endParaRPr lang="en-ZA" sz="3600" dirty="0"/>
          </a:p>
          <a:p>
            <a:r>
              <a:rPr lang="af-ZA" sz="3600" dirty="0"/>
              <a:t>as almal klaar bemerk het</a:t>
            </a:r>
            <a:endParaRPr lang="en-ZA" sz="3600" dirty="0"/>
          </a:p>
          <a:p>
            <a:r>
              <a:rPr lang="af-ZA" sz="3600" dirty="0"/>
              <a:t>die heil wat U bewerk het.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19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90781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31:16</a:t>
            </a:r>
          </a:p>
          <a:p>
            <a:endParaRPr lang="en-ZA" sz="3600" dirty="0"/>
          </a:p>
          <a:p>
            <a:r>
              <a:rPr lang="af-ZA" sz="3600" dirty="0"/>
              <a:t>U steek hul weg, al u vereerders;</a:t>
            </a:r>
            <a:endParaRPr lang="en-ZA" sz="3600" dirty="0"/>
          </a:p>
          <a:p>
            <a:r>
              <a:rPr lang="af-ZA" sz="3600" dirty="0"/>
              <a:t>geborge in die </a:t>
            </a:r>
            <a:r>
              <a:rPr lang="af-ZA" sz="3600" dirty="0" smtClean="0"/>
              <a:t>lig</a:t>
            </a:r>
            <a:endParaRPr lang="en-ZA" sz="3600" dirty="0"/>
          </a:p>
          <a:p>
            <a:r>
              <a:rPr lang="af-ZA" sz="3600" dirty="0"/>
              <a:t>van God se aangesig.</a:t>
            </a:r>
            <a:endParaRPr lang="en-ZA" sz="3600" dirty="0"/>
          </a:p>
          <a:p>
            <a:r>
              <a:rPr lang="af-ZA" sz="3600" dirty="0"/>
              <a:t>U steek hul weg vir samesweerders,</a:t>
            </a:r>
            <a:endParaRPr lang="en-ZA" sz="3600" dirty="0"/>
          </a:p>
          <a:p>
            <a:r>
              <a:rPr lang="af-ZA" sz="3600" dirty="0"/>
              <a:t>bewaar u </a:t>
            </a:r>
            <a:r>
              <a:rPr lang="af-ZA" sz="3600" dirty="0" smtClean="0"/>
              <a:t>gunstelinge</a:t>
            </a:r>
            <a:endParaRPr lang="en-ZA" sz="3600" dirty="0"/>
          </a:p>
          <a:p>
            <a:r>
              <a:rPr lang="af-ZA" sz="3600" dirty="0"/>
              <a:t>van hul beskuldiginge</a:t>
            </a:r>
            <a:r>
              <a:rPr lang="af-ZA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010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31:17</a:t>
            </a:r>
          </a:p>
          <a:p>
            <a:endParaRPr lang="en-ZA" sz="3600" dirty="0"/>
          </a:p>
          <a:p>
            <a:r>
              <a:rPr lang="af-ZA" sz="3600" dirty="0"/>
              <a:t>Loof, loof die </a:t>
            </a:r>
            <a:r>
              <a:rPr lang="af-ZA" sz="3600" cap="small" dirty="0"/>
              <a:t>Heer</a:t>
            </a:r>
            <a:r>
              <a:rPr lang="af-ZA" sz="3600" dirty="0"/>
              <a:t> vir sy ontferming, </a:t>
            </a:r>
            <a:endParaRPr lang="en-ZA" sz="3600" dirty="0"/>
          </a:p>
          <a:p>
            <a:r>
              <a:rPr lang="af-ZA" sz="3600" dirty="0"/>
              <a:t>so wonderbaar en groot </a:t>
            </a:r>
            <a:endParaRPr lang="en-ZA" sz="3600" dirty="0"/>
          </a:p>
          <a:p>
            <a:r>
              <a:rPr lang="af-ZA" sz="3600" dirty="0"/>
              <a:t>aan my, sy gunsgenoot. </a:t>
            </a:r>
            <a:endParaRPr lang="en-ZA" sz="3600" dirty="0"/>
          </a:p>
          <a:p>
            <a:r>
              <a:rPr lang="af-ZA" sz="3600" dirty="0"/>
              <a:t>Ek steun altyd op sy beskerming, </a:t>
            </a:r>
            <a:endParaRPr lang="en-ZA" sz="3600" dirty="0"/>
          </a:p>
          <a:p>
            <a:r>
              <a:rPr lang="af-ZA" sz="3600" dirty="0"/>
              <a:t>by Hom skuil ek die </a:t>
            </a:r>
            <a:r>
              <a:rPr lang="af-ZA" sz="3600" dirty="0" smtClean="0"/>
              <a:t>beste</a:t>
            </a:r>
            <a:endParaRPr lang="en-ZA" sz="3600" dirty="0"/>
          </a:p>
          <a:p>
            <a:r>
              <a:rPr lang="af-ZA" sz="3600" dirty="0"/>
              <a:t>in veiliger geweste.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492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31:18</a:t>
            </a:r>
          </a:p>
          <a:p>
            <a:endParaRPr lang="en-ZA" sz="3600" dirty="0"/>
          </a:p>
          <a:p>
            <a:r>
              <a:rPr lang="af-ZA" sz="3600" dirty="0"/>
              <a:t>In moedeloosheid neergeboë,</a:t>
            </a:r>
            <a:endParaRPr lang="en-ZA" sz="3600" dirty="0"/>
          </a:p>
          <a:p>
            <a:r>
              <a:rPr lang="af-ZA" sz="3600" dirty="0"/>
              <a:t>het ek, deur vrees geja, </a:t>
            </a:r>
            <a:endParaRPr lang="en-ZA" sz="3600" dirty="0"/>
          </a:p>
          <a:p>
            <a:r>
              <a:rPr lang="af-ZA" sz="3600" dirty="0"/>
              <a:t>voorheen te gou gekla</a:t>
            </a:r>
            <a:r>
              <a:rPr lang="af-ZA" sz="3600" dirty="0" smtClean="0"/>
              <a:t>:</a:t>
            </a:r>
            <a:endParaRPr lang="en-ZA" sz="3600" dirty="0"/>
          </a:p>
          <a:p>
            <a:r>
              <a:rPr lang="af-ZA" sz="3600" dirty="0"/>
              <a:t>"Ek het verdwyn, wég van u oë."</a:t>
            </a:r>
            <a:endParaRPr lang="en-ZA" sz="3600" dirty="0"/>
          </a:p>
          <a:p>
            <a:r>
              <a:rPr lang="af-ZA" sz="3600" dirty="0"/>
              <a:t>Ook dán is voor u ore</a:t>
            </a:r>
            <a:endParaRPr lang="en-ZA" sz="3600" dirty="0"/>
          </a:p>
          <a:p>
            <a:r>
              <a:rPr lang="af-ZA" sz="3600" dirty="0"/>
              <a:t>my roepstem nie verlore.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300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31:19</a:t>
            </a:r>
          </a:p>
          <a:p>
            <a:endParaRPr lang="en-ZA" sz="3600" dirty="0"/>
          </a:p>
          <a:p>
            <a:r>
              <a:rPr lang="af-ZA" sz="3600" dirty="0"/>
              <a:t>Bemin die H</a:t>
            </a:r>
            <a:r>
              <a:rPr lang="af-ZA" sz="3600" cap="small" dirty="0"/>
              <a:t>eer</a:t>
            </a:r>
            <a:r>
              <a:rPr lang="af-ZA" sz="3600" dirty="0"/>
              <a:t>, sy gunstelinge!</a:t>
            </a:r>
            <a:endParaRPr lang="en-ZA" sz="3600" dirty="0"/>
          </a:p>
          <a:p>
            <a:r>
              <a:rPr lang="af-ZA" sz="3600" dirty="0"/>
              <a:t>Hy sal jul nooit verlaat,</a:t>
            </a:r>
            <a:endParaRPr lang="en-ZA" sz="3600" dirty="0"/>
          </a:p>
          <a:p>
            <a:r>
              <a:rPr lang="af-ZA" sz="3600" dirty="0"/>
              <a:t>maar straf die trotse daad</a:t>
            </a:r>
            <a:endParaRPr lang="en-ZA" sz="3600" dirty="0"/>
          </a:p>
          <a:p>
            <a:r>
              <a:rPr lang="af-ZA" sz="3600" dirty="0"/>
              <a:t>deur goddelike regsgedinge.</a:t>
            </a:r>
            <a:endParaRPr lang="en-ZA" sz="3600" dirty="0"/>
          </a:p>
          <a:p>
            <a:r>
              <a:rPr lang="af-ZA" sz="3600" dirty="0"/>
              <a:t>Wees sterk dan, bly behoue</a:t>
            </a:r>
            <a:r>
              <a:rPr lang="af-ZA" sz="3600" dirty="0" smtClean="0"/>
              <a:t>,</a:t>
            </a:r>
            <a:endParaRPr lang="en-ZA" sz="3600" dirty="0"/>
          </a:p>
          <a:p>
            <a:r>
              <a:rPr lang="af-ZA" sz="3600" dirty="0"/>
              <a:t>in stille Godsvertroue.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930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5324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32:1</a:t>
            </a:r>
          </a:p>
          <a:p>
            <a:endParaRPr lang="en-ZA" sz="3600" dirty="0"/>
          </a:p>
          <a:p>
            <a:r>
              <a:rPr lang="af-ZA" sz="3600" dirty="0"/>
              <a:t>Welsalig wie, vol skuld, nog in die lewe	</a:t>
            </a:r>
            <a:endParaRPr lang="en-ZA" sz="3600" dirty="0"/>
          </a:p>
          <a:p>
            <a:r>
              <a:rPr lang="af-ZA" sz="3600" dirty="0"/>
              <a:t>die woord mag hoor: jou sondes is vergewe.</a:t>
            </a:r>
            <a:endParaRPr lang="en-ZA" sz="3600" dirty="0"/>
          </a:p>
          <a:p>
            <a:r>
              <a:rPr lang="af-ZA" sz="3600" dirty="0"/>
              <a:t>Want God wat groot is in barmhartigheid,</a:t>
            </a:r>
            <a:endParaRPr lang="en-ZA" sz="3600" dirty="0"/>
          </a:p>
          <a:p>
            <a:r>
              <a:rPr lang="af-ZA" sz="3600" dirty="0"/>
              <a:t>het hom vergeef en skeld die skuld hom kwyt</a:t>
            </a:r>
            <a:r>
              <a:rPr lang="af-ZA" sz="3600" dirty="0" smtClean="0"/>
              <a:t>. Welsalig </a:t>
            </a:r>
            <a:r>
              <a:rPr lang="af-ZA" sz="3600" dirty="0"/>
              <a:t>wie die </a:t>
            </a:r>
            <a:r>
              <a:rPr lang="af-ZA" sz="3600" cap="small" dirty="0"/>
              <a:t>Heer</a:t>
            </a:r>
            <a:r>
              <a:rPr lang="af-ZA" sz="3600" dirty="0"/>
              <a:t> nie een sekonde </a:t>
            </a:r>
            <a:r>
              <a:rPr lang="af-ZA" sz="3600" dirty="0" smtClean="0"/>
              <a:t>toereken </a:t>
            </a:r>
            <a:r>
              <a:rPr lang="af-ZA" sz="3600" dirty="0"/>
              <a:t>al die boosheid van die sonde	</a:t>
            </a:r>
            <a:endParaRPr lang="en-ZA" sz="3600" dirty="0"/>
          </a:p>
          <a:p>
            <a:r>
              <a:rPr lang="af-ZA" sz="3600" dirty="0"/>
              <a:t>en wie se gees, van alle valsheid vry,</a:t>
            </a:r>
            <a:endParaRPr lang="en-ZA" sz="3600" dirty="0"/>
          </a:p>
          <a:p>
            <a:r>
              <a:rPr lang="af-ZA" sz="3600" dirty="0"/>
              <a:t>voor God ootmoedig al die skuld bely.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771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548680"/>
            <a:ext cx="921702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32:2</a:t>
            </a:r>
          </a:p>
          <a:p>
            <a:endParaRPr lang="en-ZA" sz="3600" dirty="0"/>
          </a:p>
          <a:p>
            <a:r>
              <a:rPr lang="af-ZA" sz="3600" dirty="0"/>
              <a:t>Toe ek voor U, al worstelend, verstom het</a:t>
            </a:r>
            <a:r>
              <a:rPr lang="af-ZA" sz="3600" dirty="0" smtClean="0"/>
              <a:t>,</a:t>
            </a:r>
            <a:endParaRPr lang="en-ZA" sz="3600" dirty="0"/>
          </a:p>
          <a:p>
            <a:r>
              <a:rPr lang="af-ZA" sz="3600" dirty="0"/>
              <a:t>geen </a:t>
            </a:r>
            <a:r>
              <a:rPr lang="af-ZA" sz="3600" dirty="0" err="1"/>
              <a:t>boetgebed</a:t>
            </a:r>
            <a:r>
              <a:rPr lang="af-ZA" sz="3600" dirty="0"/>
              <a:t> my uit die hart gekom het,</a:t>
            </a:r>
            <a:endParaRPr lang="en-ZA" sz="3600" dirty="0"/>
          </a:p>
          <a:p>
            <a:r>
              <a:rPr lang="af-ZA" sz="3600" dirty="0"/>
              <a:t>het my gebeente onder my geklag</a:t>
            </a:r>
            <a:r>
              <a:rPr lang="af-ZA" sz="3600" dirty="0" smtClean="0"/>
              <a:t>,</a:t>
            </a:r>
            <a:endParaRPr lang="en-ZA" sz="3600" dirty="0"/>
          </a:p>
          <a:p>
            <a:r>
              <a:rPr lang="af-ZA" sz="3600" dirty="0"/>
              <a:t>verswak en uitgeteer die ganse dag.</a:t>
            </a:r>
            <a:endParaRPr lang="en-ZA" sz="3600" dirty="0"/>
          </a:p>
          <a:p>
            <a:r>
              <a:rPr lang="af-ZA" sz="3600" dirty="0"/>
              <a:t>U hand het swaar gedruk op al my lede:</a:t>
            </a:r>
            <a:endParaRPr lang="en-ZA" sz="3600" dirty="0"/>
          </a:p>
          <a:p>
            <a:r>
              <a:rPr lang="af-ZA" sz="3600" dirty="0"/>
              <a:t>bedags geen rus, en snags geen stem van vrede;</a:t>
            </a:r>
            <a:endParaRPr lang="en-ZA" sz="3600" dirty="0"/>
          </a:p>
          <a:p>
            <a:r>
              <a:rPr lang="af-ZA" sz="3600" dirty="0"/>
              <a:t>my krag het weggedroog van uur tot uur</a:t>
            </a:r>
            <a:endParaRPr lang="en-ZA" sz="3600" dirty="0"/>
          </a:p>
          <a:p>
            <a:r>
              <a:rPr lang="af-ZA" sz="3600" dirty="0"/>
              <a:t>soos velde in die somerson se vuur</a:t>
            </a:r>
            <a:r>
              <a:rPr lang="af-ZA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322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32:3</a:t>
            </a:r>
          </a:p>
          <a:p>
            <a:endParaRPr lang="en-ZA" sz="3600" dirty="0"/>
          </a:p>
          <a:p>
            <a:r>
              <a:rPr lang="af-ZA" sz="3600" dirty="0"/>
              <a:t>Ek het bely, </a:t>
            </a:r>
            <a:r>
              <a:rPr lang="af-ZA" sz="3600" dirty="0" err="1"/>
              <a:t>o</a:t>
            </a:r>
            <a:r>
              <a:rPr lang="af-ZA" sz="3600" dirty="0"/>
              <a:t> H</a:t>
            </a:r>
            <a:r>
              <a:rPr lang="af-ZA" sz="3600" cap="small" dirty="0"/>
              <a:t>eer</a:t>
            </a:r>
            <a:r>
              <a:rPr lang="af-ZA" sz="3600" dirty="0"/>
              <a:t> – in </a:t>
            </a:r>
            <a:r>
              <a:rPr lang="af-ZA" sz="3600" dirty="0" err="1"/>
              <a:t>sielerou</a:t>
            </a:r>
            <a:r>
              <a:rPr lang="af-ZA" sz="3600" dirty="0"/>
              <a:t> nie</a:t>
            </a:r>
            <a:endParaRPr lang="en-ZA" sz="3600" dirty="0"/>
          </a:p>
          <a:p>
            <a:r>
              <a:rPr lang="af-ZA" sz="3600" dirty="0"/>
              <a:t>my hart gegrendel of my mond weerhou nie.</a:t>
            </a:r>
            <a:endParaRPr lang="en-ZA" sz="3600" dirty="0"/>
          </a:p>
          <a:p>
            <a:r>
              <a:rPr lang="af-ZA" sz="3600" dirty="0"/>
              <a:t>Ek het bely wat my van U vervreem,</a:t>
            </a:r>
            <a:endParaRPr lang="en-ZA" sz="3600" dirty="0"/>
          </a:p>
          <a:p>
            <a:r>
              <a:rPr lang="af-ZA" sz="3600" dirty="0"/>
              <a:t>U het my skuld genadig weggeneem.</a:t>
            </a:r>
            <a:endParaRPr lang="en-ZA" sz="3600" dirty="0"/>
          </a:p>
          <a:p>
            <a:r>
              <a:rPr lang="af-ZA" sz="3600" dirty="0"/>
              <a:t>Dus kom Gods volk, dus kom al sy bemindes</a:t>
            </a:r>
            <a:endParaRPr lang="en-ZA" sz="3600" dirty="0"/>
          </a:p>
          <a:p>
            <a:r>
              <a:rPr lang="af-ZA" sz="3600" dirty="0"/>
              <a:t>om Hom te soek terwyl sy guns te vind is;</a:t>
            </a:r>
            <a:endParaRPr lang="en-ZA" sz="3600" dirty="0"/>
          </a:p>
          <a:p>
            <a:r>
              <a:rPr lang="af-ZA" sz="3600" dirty="0"/>
              <a:t>die lewensee mag met sy golwe slaan,</a:t>
            </a:r>
            <a:endParaRPr lang="en-ZA" sz="3600" dirty="0"/>
          </a:p>
          <a:p>
            <a:r>
              <a:rPr lang="af-ZA" sz="3600" dirty="0"/>
              <a:t>dit skaad hul nie, dit raak hul selfs nie aan</a:t>
            </a:r>
            <a:r>
              <a:rPr lang="af-ZA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771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496" y="548680"/>
            <a:ext cx="86764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32:4</a:t>
            </a:r>
          </a:p>
          <a:p>
            <a:endParaRPr lang="en-ZA" sz="3600" dirty="0"/>
          </a:p>
          <a:p>
            <a:r>
              <a:rPr lang="af-ZA" sz="3600" dirty="0"/>
              <a:t>U is dit, H</a:t>
            </a:r>
            <a:r>
              <a:rPr lang="af-ZA" sz="3600" cap="small" dirty="0"/>
              <a:t>eer</a:t>
            </a:r>
            <a:r>
              <a:rPr lang="af-ZA" sz="3600" dirty="0"/>
              <a:t>, wat tot my hulp gereed is, </a:t>
            </a:r>
            <a:endParaRPr lang="en-ZA" sz="3600" dirty="0"/>
          </a:p>
          <a:p>
            <a:r>
              <a:rPr lang="af-ZA" sz="3600" dirty="0"/>
              <a:t>ŉ </a:t>
            </a:r>
            <a:r>
              <a:rPr lang="af-ZA" sz="3600" dirty="0" err="1"/>
              <a:t>veil’ge</a:t>
            </a:r>
            <a:r>
              <a:rPr lang="af-ZA" sz="3600" dirty="0"/>
              <a:t> skerm in alle angs en leed is</a:t>
            </a:r>
            <a:r>
              <a:rPr lang="af-ZA" sz="3600" dirty="0" smtClean="0"/>
              <a:t>,</a:t>
            </a:r>
            <a:endParaRPr lang="en-ZA" sz="3600" dirty="0"/>
          </a:p>
          <a:p>
            <a:r>
              <a:rPr lang="af-ZA" sz="3600" dirty="0"/>
              <a:t>in nood my red, met jubels my omring,</a:t>
            </a:r>
            <a:endParaRPr lang="en-ZA" sz="3600" dirty="0"/>
          </a:p>
          <a:p>
            <a:r>
              <a:rPr lang="af-ZA" sz="3600" dirty="0"/>
              <a:t>en in my gees weer vreugde laat ontspring.</a:t>
            </a:r>
            <a:endParaRPr lang="en-ZA" sz="3600" dirty="0"/>
          </a:p>
          <a:p>
            <a:r>
              <a:rPr lang="af-ZA" sz="3600" dirty="0"/>
              <a:t>Maar nee, </a:t>
            </a:r>
            <a:r>
              <a:rPr lang="af-ZA" sz="3600" dirty="0" err="1"/>
              <a:t>o</a:t>
            </a:r>
            <a:r>
              <a:rPr lang="af-ZA" sz="3600" dirty="0"/>
              <a:t> God, u goedheid reik nog verder!</a:t>
            </a:r>
            <a:endParaRPr lang="en-ZA" sz="3600" dirty="0"/>
          </a:p>
          <a:p>
            <a:r>
              <a:rPr lang="af-ZA" sz="3600" dirty="0"/>
              <a:t>U sê: Ek wil jou oppas soos ŉ herder,</a:t>
            </a:r>
            <a:endParaRPr lang="en-ZA" sz="3600" dirty="0"/>
          </a:p>
          <a:p>
            <a:r>
              <a:rPr lang="af-ZA" sz="3600" dirty="0"/>
              <a:t>en wil jou voet op </a:t>
            </a:r>
            <a:r>
              <a:rPr lang="af-ZA" sz="3600" dirty="0" err="1"/>
              <a:t>veil’ge</a:t>
            </a:r>
            <a:r>
              <a:rPr lang="af-ZA" sz="3600" dirty="0"/>
              <a:t> paaie lei, </a:t>
            </a:r>
            <a:endParaRPr lang="en-ZA" sz="3600" dirty="0"/>
          </a:p>
          <a:p>
            <a:r>
              <a:rPr lang="af-ZA" sz="3600" dirty="0"/>
              <a:t>my oë sal vir altyd op jou bly</a:t>
            </a:r>
            <a:r>
              <a:rPr lang="af-ZA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442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008" y="548680"/>
            <a:ext cx="90364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32:5</a:t>
            </a:r>
          </a:p>
          <a:p>
            <a:endParaRPr lang="en-ZA" sz="3600" dirty="0"/>
          </a:p>
          <a:p>
            <a:r>
              <a:rPr lang="af-ZA" sz="3600" dirty="0"/>
              <a:t>Wil soos ŉ perd nie wees wat opwaarts steier;</a:t>
            </a:r>
            <a:endParaRPr lang="en-ZA" sz="3600" dirty="0"/>
          </a:p>
          <a:p>
            <a:r>
              <a:rPr lang="af-ZA" sz="3600" dirty="0"/>
              <a:t>of soos ŉ muil wat ons sy dienswerk weier, </a:t>
            </a:r>
            <a:endParaRPr lang="af-ZA" sz="3600" dirty="0" smtClean="0"/>
          </a:p>
          <a:p>
            <a:r>
              <a:rPr lang="af-ZA" sz="3600" dirty="0" smtClean="0"/>
              <a:t>wat </a:t>
            </a:r>
            <a:r>
              <a:rPr lang="af-ZA" sz="3600" dirty="0"/>
              <a:t>mensehand moet dwing met toom en tuig</a:t>
            </a:r>
            <a:endParaRPr lang="en-ZA" sz="3600" dirty="0"/>
          </a:p>
          <a:p>
            <a:r>
              <a:rPr lang="af-ZA" sz="3600" dirty="0"/>
              <a:t>tot hy sy krag in diensbetoon moet buig.</a:t>
            </a:r>
            <a:endParaRPr lang="en-ZA" sz="3600" dirty="0"/>
          </a:p>
          <a:p>
            <a:r>
              <a:rPr lang="af-ZA" sz="3600" dirty="0"/>
              <a:t>Die goddelose man het baie smarte;</a:t>
            </a:r>
            <a:endParaRPr lang="en-ZA" sz="3600" dirty="0"/>
          </a:p>
          <a:p>
            <a:r>
              <a:rPr lang="af-ZA" sz="3600" dirty="0"/>
              <a:t>maar wie op God vertrou van ganser harte,</a:t>
            </a:r>
            <a:endParaRPr lang="en-ZA" sz="3600" dirty="0"/>
          </a:p>
          <a:p>
            <a:r>
              <a:rPr lang="af-ZA" sz="3600" dirty="0"/>
              <a:t>hom sal die </a:t>
            </a:r>
            <a:r>
              <a:rPr lang="af-ZA" sz="3600" cap="small" dirty="0"/>
              <a:t>Here</a:t>
            </a:r>
            <a:r>
              <a:rPr lang="af-ZA" sz="3600" dirty="0"/>
              <a:t>, onder leed en rou</a:t>
            </a:r>
            <a:r>
              <a:rPr lang="af-ZA" sz="3600" dirty="0" smtClean="0"/>
              <a:t>,</a:t>
            </a:r>
            <a:endParaRPr lang="en-ZA" sz="3600" dirty="0"/>
          </a:p>
          <a:p>
            <a:r>
              <a:rPr lang="af-ZA" sz="3600" dirty="0"/>
              <a:t>gedurig met sy liefde bly omvou</a:t>
            </a:r>
            <a:r>
              <a:rPr lang="af-ZA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287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7768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5:7</a:t>
            </a:r>
          </a:p>
          <a:p>
            <a:endParaRPr lang="en-ZA" sz="3600" dirty="0"/>
          </a:p>
          <a:p>
            <a:r>
              <a:rPr lang="af-ZA" sz="3600" dirty="0"/>
              <a:t>Lei my in u geregtighede,</a:t>
            </a:r>
            <a:endParaRPr lang="en-ZA" sz="3600" dirty="0"/>
          </a:p>
          <a:p>
            <a:r>
              <a:rPr lang="af-ZA" sz="3600" dirty="0"/>
              <a:t>beskaam my vyande en </a:t>
            </a:r>
            <a:r>
              <a:rPr lang="af-ZA" sz="3600" dirty="0" smtClean="0"/>
              <a:t>baan</a:t>
            </a:r>
            <a:endParaRPr lang="en-ZA" sz="3600" dirty="0"/>
          </a:p>
          <a:p>
            <a:r>
              <a:rPr lang="af-ZA" sz="3600" dirty="0"/>
              <a:t>die pad waarop my voet moet gaan.</a:t>
            </a:r>
            <a:endParaRPr lang="en-ZA" sz="3600" dirty="0"/>
          </a:p>
          <a:p>
            <a:r>
              <a:rPr lang="af-ZA" sz="3600" dirty="0"/>
              <a:t>O hoor my </a:t>
            </a:r>
            <a:r>
              <a:rPr lang="af-ZA" sz="3600" dirty="0" err="1"/>
              <a:t>pelgrimsmôrebede</a:t>
            </a:r>
            <a:r>
              <a:rPr lang="af-ZA" sz="3600" dirty="0"/>
              <a:t>:</a:t>
            </a:r>
            <a:endParaRPr lang="en-ZA" sz="3600" dirty="0"/>
          </a:p>
          <a:p>
            <a:r>
              <a:rPr lang="af-ZA" sz="3600" dirty="0"/>
              <a:t>Bewaak my skrede!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069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32:6</a:t>
            </a:r>
          </a:p>
          <a:p>
            <a:endParaRPr lang="en-ZA" sz="3600" dirty="0"/>
          </a:p>
          <a:p>
            <a:r>
              <a:rPr lang="af-ZA" sz="3600" dirty="0"/>
              <a:t>Regverdiges, laat hoor die blye tyding!</a:t>
            </a:r>
            <a:endParaRPr lang="en-ZA" sz="3600" dirty="0"/>
          </a:p>
          <a:p>
            <a:r>
              <a:rPr lang="af-ZA" sz="3600" dirty="0"/>
              <a:t>Sing voor die H</a:t>
            </a:r>
            <a:r>
              <a:rPr lang="af-ZA" sz="3600" cap="small" dirty="0"/>
              <a:t>eer</a:t>
            </a:r>
            <a:r>
              <a:rPr lang="af-ZA" sz="3600" dirty="0"/>
              <a:t> ŉ lofsang van bevryding,</a:t>
            </a:r>
            <a:endParaRPr lang="en-ZA" sz="3600" dirty="0"/>
          </a:p>
          <a:p>
            <a:r>
              <a:rPr lang="af-ZA" sz="3600" dirty="0"/>
              <a:t>ŉ sang wat juig oor skuldvergiffenis.</a:t>
            </a:r>
            <a:endParaRPr lang="en-ZA" sz="3600" dirty="0"/>
          </a:p>
          <a:p>
            <a:r>
              <a:rPr lang="af-ZA" sz="3600" dirty="0"/>
              <a:t>Sing, wie opreg van hart en wandel is!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515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6632"/>
            <a:ext cx="838842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33:1</a:t>
            </a:r>
          </a:p>
          <a:p>
            <a:endParaRPr lang="en-ZA" sz="3600" dirty="0"/>
          </a:p>
          <a:p>
            <a:r>
              <a:rPr lang="af-ZA" sz="3600" dirty="0"/>
              <a:t>Sing vrolik, hef die stem na bowe;</a:t>
            </a:r>
            <a:endParaRPr lang="en-ZA" sz="3600" dirty="0"/>
          </a:p>
          <a:p>
            <a:r>
              <a:rPr lang="af-ZA" sz="3600" dirty="0"/>
              <a:t>regverdiges, verhef die H</a:t>
            </a:r>
            <a:r>
              <a:rPr lang="af-ZA" sz="3600" cap="small" dirty="0"/>
              <a:t>eer</a:t>
            </a:r>
            <a:r>
              <a:rPr lang="af-ZA" sz="3600" dirty="0"/>
              <a:t>!</a:t>
            </a:r>
            <a:endParaRPr lang="en-ZA" sz="3600" dirty="0"/>
          </a:p>
          <a:p>
            <a:r>
              <a:rPr lang="af-ZA" sz="3600" dirty="0"/>
              <a:t>Dit pas opregtes God te lowe</a:t>
            </a:r>
            <a:endParaRPr lang="en-ZA" sz="3600" dirty="0"/>
          </a:p>
          <a:p>
            <a:r>
              <a:rPr lang="af-ZA" sz="3600" dirty="0"/>
              <a:t>en uit te jubel tot sy eer.</a:t>
            </a:r>
            <a:endParaRPr lang="en-ZA" sz="3600" dirty="0"/>
          </a:p>
          <a:p>
            <a:r>
              <a:rPr lang="af-ZA" sz="3600" dirty="0"/>
              <a:t>Laat die psalmgesange –  </a:t>
            </a:r>
            <a:endParaRPr lang="en-ZA" sz="3600" dirty="0"/>
          </a:p>
          <a:p>
            <a:r>
              <a:rPr lang="af-ZA" sz="3600" dirty="0"/>
              <a:t>stem van sterk verlange</a:t>
            </a:r>
            <a:endParaRPr lang="en-ZA" sz="3600" dirty="0"/>
          </a:p>
          <a:p>
            <a:r>
              <a:rPr lang="af-ZA" sz="3600" dirty="0"/>
              <a:t>om die H</a:t>
            </a:r>
            <a:r>
              <a:rPr lang="af-ZA" sz="3600" cap="small" dirty="0"/>
              <a:t>eer</a:t>
            </a:r>
            <a:r>
              <a:rPr lang="af-ZA" sz="3600" dirty="0"/>
              <a:t> te dank –</a:t>
            </a:r>
            <a:endParaRPr lang="en-ZA" sz="3600" dirty="0"/>
          </a:p>
          <a:p>
            <a:r>
              <a:rPr lang="af-ZA" sz="3600" dirty="0"/>
              <a:t>by die smeltend-skone </a:t>
            </a:r>
          </a:p>
          <a:p>
            <a:r>
              <a:rPr lang="af-ZA" sz="3600" dirty="0" smtClean="0"/>
              <a:t>harp- </a:t>
            </a:r>
            <a:r>
              <a:rPr lang="af-ZA" sz="3600" dirty="0"/>
              <a:t>en </a:t>
            </a:r>
            <a:r>
              <a:rPr lang="af-ZA" sz="3600" dirty="0" err="1"/>
              <a:t>sitertone</a:t>
            </a:r>
            <a:r>
              <a:rPr lang="af-ZA" sz="3600" dirty="0"/>
              <a:t>,</a:t>
            </a:r>
            <a:endParaRPr lang="en-ZA" sz="3600" dirty="0"/>
          </a:p>
          <a:p>
            <a:r>
              <a:rPr lang="af-ZA" sz="3600" dirty="0"/>
              <a:t>lof en eer verklank!	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990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6632"/>
            <a:ext cx="889248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33:2</a:t>
            </a:r>
          </a:p>
          <a:p>
            <a:endParaRPr lang="en-ZA" sz="3600" dirty="0"/>
          </a:p>
          <a:p>
            <a:r>
              <a:rPr lang="af-ZA" sz="3600" dirty="0"/>
              <a:t>Sing nuwe </a:t>
            </a:r>
            <a:r>
              <a:rPr lang="af-ZA" sz="3600" dirty="0" err="1"/>
              <a:t>sange</a:t>
            </a:r>
            <a:r>
              <a:rPr lang="af-ZA" sz="3600" dirty="0"/>
              <a:t>, nuutgebore,</a:t>
            </a:r>
            <a:endParaRPr lang="en-ZA" sz="3600" dirty="0"/>
          </a:p>
          <a:p>
            <a:r>
              <a:rPr lang="af-ZA" sz="3600" dirty="0"/>
              <a:t>gedrewe deur die skoonste kuns</a:t>
            </a:r>
            <a:r>
              <a:rPr lang="af-ZA" sz="3600" dirty="0" smtClean="0"/>
              <a:t>;</a:t>
            </a:r>
            <a:endParaRPr lang="en-ZA" sz="3600" dirty="0"/>
          </a:p>
          <a:p>
            <a:r>
              <a:rPr lang="af-ZA" sz="3600" dirty="0" err="1"/>
              <a:t>trompetgeklank</a:t>
            </a:r>
            <a:r>
              <a:rPr lang="af-ZA" sz="3600" dirty="0"/>
              <a:t> deur tempelkore</a:t>
            </a:r>
            <a:endParaRPr lang="en-ZA" sz="3600" dirty="0"/>
          </a:p>
          <a:p>
            <a:r>
              <a:rPr lang="af-ZA" sz="3600" dirty="0"/>
              <a:t>moet danksê vir Gods nuwe guns.</a:t>
            </a:r>
            <a:endParaRPr lang="en-ZA" sz="3600" dirty="0"/>
          </a:p>
          <a:p>
            <a:r>
              <a:rPr lang="af-ZA" sz="3600" dirty="0"/>
              <a:t>Wat ons toegesê </a:t>
            </a:r>
            <a:r>
              <a:rPr lang="af-ZA" sz="3600" dirty="0" smtClean="0"/>
              <a:t>is</a:t>
            </a:r>
          </a:p>
          <a:p>
            <a:r>
              <a:rPr lang="af-ZA" sz="3600" dirty="0" smtClean="0"/>
              <a:t>in </a:t>
            </a:r>
            <a:r>
              <a:rPr lang="af-ZA" sz="3600" dirty="0"/>
              <a:t>Gods Woord wat reg is</a:t>
            </a:r>
            <a:r>
              <a:rPr lang="af-ZA" sz="3600" dirty="0" smtClean="0"/>
              <a:t>,</a:t>
            </a:r>
            <a:endParaRPr lang="en-ZA" sz="3600" dirty="0"/>
          </a:p>
          <a:p>
            <a:r>
              <a:rPr lang="af-ZA" sz="3600" dirty="0"/>
              <a:t>het ons hart verbly;</a:t>
            </a:r>
            <a:endParaRPr lang="en-ZA" sz="3600" dirty="0"/>
          </a:p>
          <a:p>
            <a:r>
              <a:rPr lang="af-ZA" sz="3600" dirty="0"/>
              <a:t>en Gods </a:t>
            </a:r>
            <a:r>
              <a:rPr lang="af-ZA" sz="3600" dirty="0" err="1" smtClean="0"/>
              <a:t>almagsmerke</a:t>
            </a:r>
            <a:endParaRPr lang="af-ZA" sz="3600" dirty="0" smtClean="0"/>
          </a:p>
          <a:p>
            <a:r>
              <a:rPr lang="af-ZA" sz="3600" dirty="0" smtClean="0"/>
              <a:t>sien </a:t>
            </a:r>
            <a:r>
              <a:rPr lang="af-ZA" sz="3600" dirty="0"/>
              <a:t>ons in sy werke –</a:t>
            </a:r>
            <a:endParaRPr lang="en-ZA" sz="3600" dirty="0"/>
          </a:p>
          <a:p>
            <a:r>
              <a:rPr lang="af-ZA" sz="3600" dirty="0"/>
              <a:t>waar en reg soos Hy.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321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6632"/>
            <a:ext cx="842493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33:3</a:t>
            </a:r>
          </a:p>
          <a:p>
            <a:endParaRPr lang="en-ZA" sz="3600" dirty="0"/>
          </a:p>
          <a:p>
            <a:r>
              <a:rPr lang="af-ZA" sz="3600" dirty="0"/>
              <a:t>Hy min die reg in alle dinge,</a:t>
            </a:r>
            <a:endParaRPr lang="en-ZA" sz="3600" dirty="0"/>
          </a:p>
          <a:p>
            <a:r>
              <a:rPr lang="af-ZA" sz="3600" dirty="0"/>
              <a:t>want enkel waar en reg is Hy;</a:t>
            </a:r>
            <a:endParaRPr lang="en-ZA" sz="3600" dirty="0"/>
          </a:p>
          <a:p>
            <a:r>
              <a:rPr lang="af-ZA" sz="3600" dirty="0"/>
              <a:t>tot by die aard' se verste kringe</a:t>
            </a:r>
            <a:endParaRPr lang="en-ZA" sz="3600" dirty="0"/>
          </a:p>
          <a:p>
            <a:r>
              <a:rPr lang="af-ZA" sz="3600" dirty="0"/>
              <a:t>sien ons sy goedheid uitgesprei.</a:t>
            </a:r>
            <a:endParaRPr lang="en-ZA" sz="3600" dirty="0"/>
          </a:p>
          <a:p>
            <a:r>
              <a:rPr lang="af-ZA" sz="3600" dirty="0"/>
              <a:t>In sy </a:t>
            </a:r>
            <a:r>
              <a:rPr lang="af-ZA" sz="3600" dirty="0" smtClean="0"/>
              <a:t>alvermoë</a:t>
            </a:r>
          </a:p>
          <a:p>
            <a:r>
              <a:rPr lang="af-ZA" sz="3600" dirty="0" smtClean="0"/>
              <a:t>het </a:t>
            </a:r>
            <a:r>
              <a:rPr lang="af-ZA" sz="3600" dirty="0"/>
              <a:t>Hy hemelboë</a:t>
            </a:r>
            <a:endParaRPr lang="en-ZA" sz="3600" dirty="0"/>
          </a:p>
          <a:p>
            <a:r>
              <a:rPr lang="af-ZA" sz="3600" dirty="0"/>
              <a:t>deur sy woord gestig;</a:t>
            </a:r>
            <a:endParaRPr lang="en-ZA" sz="3600" dirty="0"/>
          </a:p>
          <a:p>
            <a:r>
              <a:rPr lang="af-ZA" sz="3600" dirty="0"/>
              <a:t>deur sy Gees ŉ </a:t>
            </a:r>
            <a:r>
              <a:rPr lang="af-ZA" sz="3600" dirty="0" smtClean="0"/>
              <a:t>verre</a:t>
            </a:r>
          </a:p>
          <a:p>
            <a:r>
              <a:rPr lang="af-ZA" sz="3600" dirty="0" smtClean="0"/>
              <a:t>leërskaar </a:t>
            </a:r>
            <a:r>
              <a:rPr lang="af-ZA" sz="3600" dirty="0"/>
              <a:t>van </a:t>
            </a:r>
            <a:r>
              <a:rPr lang="af-ZA" sz="3600" dirty="0" smtClean="0"/>
              <a:t>sterre</a:t>
            </a:r>
            <a:endParaRPr lang="en-ZA" sz="3600" dirty="0"/>
          </a:p>
          <a:p>
            <a:r>
              <a:rPr lang="af-ZA" sz="3600" dirty="0"/>
              <a:t>skitterend laat lig.	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478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6632"/>
            <a:ext cx="889248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33:4</a:t>
            </a:r>
          </a:p>
          <a:p>
            <a:endParaRPr lang="en-ZA" sz="3600" dirty="0"/>
          </a:p>
          <a:p>
            <a:r>
              <a:rPr lang="af-ZA" sz="3600" dirty="0"/>
              <a:t>Hy laat die wilde </a:t>
            </a:r>
            <a:r>
              <a:rPr lang="af-ZA" sz="3600" dirty="0" err="1"/>
              <a:t>wêreldseë</a:t>
            </a:r>
            <a:endParaRPr lang="en-ZA" sz="3600" dirty="0"/>
          </a:p>
          <a:p>
            <a:r>
              <a:rPr lang="af-ZA" sz="3600" dirty="0"/>
              <a:t>geweldig aanswel tot ŉ hoop;</a:t>
            </a:r>
            <a:endParaRPr lang="en-ZA" sz="3600" dirty="0"/>
          </a:p>
          <a:p>
            <a:r>
              <a:rPr lang="af-ZA" sz="3600" dirty="0"/>
              <a:t>in voorraadskuur, omlaag geleë,</a:t>
            </a:r>
            <a:endParaRPr lang="en-ZA" sz="3600" dirty="0"/>
          </a:p>
          <a:p>
            <a:r>
              <a:rPr lang="af-ZA" sz="3600" dirty="0"/>
              <a:t>stuit Hy die waters in hul loop.</a:t>
            </a:r>
            <a:endParaRPr lang="en-ZA" sz="3600" dirty="0"/>
          </a:p>
          <a:p>
            <a:r>
              <a:rPr lang="af-ZA" sz="3600" dirty="0"/>
              <a:t>Voor Hom, </a:t>
            </a:r>
            <a:r>
              <a:rPr lang="af-ZA" sz="3600" dirty="0" smtClean="0"/>
              <a:t>Skepper-H</a:t>
            </a:r>
            <a:r>
              <a:rPr lang="af-ZA" sz="3600" cap="small" dirty="0" smtClean="0"/>
              <a:t>ere</a:t>
            </a:r>
          </a:p>
          <a:p>
            <a:r>
              <a:rPr lang="af-ZA" sz="3600" dirty="0" smtClean="0"/>
              <a:t>van </a:t>
            </a:r>
            <a:r>
              <a:rPr lang="af-ZA" sz="3600" dirty="0"/>
              <a:t>die see en mere,</a:t>
            </a:r>
            <a:endParaRPr lang="en-ZA" sz="3600" dirty="0"/>
          </a:p>
          <a:p>
            <a:r>
              <a:rPr lang="af-ZA" sz="3600" dirty="0"/>
              <a:t>van wat is en leef,</a:t>
            </a:r>
            <a:endParaRPr lang="en-ZA" sz="3600" dirty="0"/>
          </a:p>
          <a:p>
            <a:r>
              <a:rPr lang="af-ZA" sz="3600" dirty="0"/>
              <a:t>moet die verste </a:t>
            </a:r>
            <a:r>
              <a:rPr lang="af-ZA" sz="3600" dirty="0" smtClean="0"/>
              <a:t>strande</a:t>
            </a:r>
          </a:p>
          <a:p>
            <a:r>
              <a:rPr lang="af-ZA" sz="3600" dirty="0" err="1" smtClean="0"/>
              <a:t>volke</a:t>
            </a:r>
            <a:r>
              <a:rPr lang="af-ZA" sz="3600" dirty="0" err="1"/>
              <a:t>˄in</a:t>
            </a:r>
            <a:r>
              <a:rPr lang="af-ZA" sz="3600" dirty="0"/>
              <a:t> al die lande</a:t>
            </a:r>
            <a:endParaRPr lang="en-ZA" sz="3600" dirty="0"/>
          </a:p>
          <a:p>
            <a:r>
              <a:rPr lang="af-ZA" sz="3600" dirty="0"/>
              <a:t>skrikverslae beef.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020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6632"/>
            <a:ext cx="835292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33:5</a:t>
            </a:r>
          </a:p>
          <a:p>
            <a:endParaRPr lang="en-ZA" sz="3600" dirty="0"/>
          </a:p>
          <a:p>
            <a:r>
              <a:rPr lang="af-ZA" sz="3600" dirty="0"/>
              <a:t>Die H</a:t>
            </a:r>
            <a:r>
              <a:rPr lang="af-ZA" sz="3600" cap="small" dirty="0"/>
              <a:t>eer</a:t>
            </a:r>
            <a:r>
              <a:rPr lang="af-ZA" sz="3600" dirty="0"/>
              <a:t> se woord is skeppingsmagtig</a:t>
            </a:r>
            <a:endParaRPr lang="en-ZA" sz="3600" dirty="0"/>
          </a:p>
          <a:p>
            <a:r>
              <a:rPr lang="af-ZA" sz="3600" dirty="0"/>
              <a:t>wat lewe uit die dood gebied.</a:t>
            </a:r>
            <a:endParaRPr lang="en-ZA" sz="3600" dirty="0"/>
          </a:p>
          <a:p>
            <a:r>
              <a:rPr lang="af-ZA" sz="3600" dirty="0"/>
              <a:t>Hy spreek – dit staan daar lewenskragtig,</a:t>
            </a:r>
            <a:endParaRPr lang="en-ZA" sz="3600" dirty="0"/>
          </a:p>
          <a:p>
            <a:r>
              <a:rPr lang="af-ZA" sz="3600" dirty="0"/>
              <a:t>Hy roep net en dit het geskied.</a:t>
            </a:r>
            <a:endParaRPr lang="en-ZA" sz="3600" dirty="0"/>
          </a:p>
          <a:p>
            <a:r>
              <a:rPr lang="af-ZA" sz="3600" dirty="0"/>
              <a:t>Nasies en </a:t>
            </a:r>
            <a:r>
              <a:rPr lang="af-ZA" sz="3600" dirty="0" smtClean="0"/>
              <a:t>tiranne</a:t>
            </a:r>
          </a:p>
          <a:p>
            <a:r>
              <a:rPr lang="af-ZA" sz="3600" dirty="0" smtClean="0"/>
              <a:t>smee </a:t>
            </a:r>
            <a:r>
              <a:rPr lang="af-ZA" sz="3600" dirty="0"/>
              <a:t>verniet hul planne</a:t>
            </a:r>
            <a:endParaRPr lang="en-ZA" sz="3600" dirty="0"/>
          </a:p>
          <a:p>
            <a:r>
              <a:rPr lang="af-ZA" sz="3600" dirty="0"/>
              <a:t>in die vlam van haat.</a:t>
            </a:r>
            <a:endParaRPr lang="en-ZA" sz="3600" dirty="0"/>
          </a:p>
          <a:p>
            <a:r>
              <a:rPr lang="af-ZA" sz="3600" dirty="0"/>
              <a:t>Hy wat groot van mag is</a:t>
            </a:r>
            <a:r>
              <a:rPr lang="af-ZA" sz="3600" dirty="0" smtClean="0"/>
              <a:t>,</a:t>
            </a:r>
          </a:p>
          <a:p>
            <a:r>
              <a:rPr lang="af-ZA" sz="3600" dirty="0" smtClean="0"/>
              <a:t>weet </a:t>
            </a:r>
            <a:r>
              <a:rPr lang="af-ZA" sz="3600" dirty="0"/>
              <a:t>wat daar bedag is</a:t>
            </a:r>
            <a:endParaRPr lang="en-ZA" sz="3600" dirty="0"/>
          </a:p>
          <a:p>
            <a:r>
              <a:rPr lang="af-ZA" sz="3600" dirty="0"/>
              <a:t>en verbreek hul raad.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821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6632"/>
            <a:ext cx="828092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33:6</a:t>
            </a:r>
          </a:p>
          <a:p>
            <a:endParaRPr lang="en-ZA" sz="3600" dirty="0"/>
          </a:p>
          <a:p>
            <a:r>
              <a:rPr lang="af-ZA" sz="3600" dirty="0"/>
              <a:t>Die H</a:t>
            </a:r>
            <a:r>
              <a:rPr lang="af-ZA" sz="3600" cap="small" dirty="0"/>
              <a:t>eer</a:t>
            </a:r>
            <a:r>
              <a:rPr lang="af-ZA" sz="3600" dirty="0"/>
              <a:t> se raad word nooit gekeer nie;</a:t>
            </a:r>
            <a:endParaRPr lang="en-ZA" sz="3600" dirty="0"/>
          </a:p>
          <a:p>
            <a:r>
              <a:rPr lang="af-ZA" sz="3600" dirty="0"/>
              <a:t>dit sal bestaan in ewigheid.</a:t>
            </a:r>
            <a:endParaRPr lang="en-ZA" sz="3600" dirty="0"/>
          </a:p>
          <a:p>
            <a:r>
              <a:rPr lang="af-ZA" sz="3600" dirty="0"/>
              <a:t>Teen sy besluit is geen verweer nie;</a:t>
            </a:r>
            <a:endParaRPr lang="en-ZA" sz="3600" dirty="0"/>
          </a:p>
          <a:p>
            <a:r>
              <a:rPr lang="af-ZA" sz="3600" dirty="0"/>
              <a:t>bestendig duur dit vir altyd.</a:t>
            </a:r>
            <a:endParaRPr lang="en-ZA" sz="3600" dirty="0"/>
          </a:p>
          <a:p>
            <a:r>
              <a:rPr lang="af-ZA" sz="3600" dirty="0"/>
              <a:t>Salig wie </a:t>
            </a:r>
            <a:r>
              <a:rPr lang="af-ZA" sz="3600" dirty="0" smtClean="0"/>
              <a:t>tevore</a:t>
            </a:r>
          </a:p>
          <a:p>
            <a:r>
              <a:rPr lang="af-ZA" sz="3600" dirty="0" smtClean="0"/>
              <a:t>deur </a:t>
            </a:r>
            <a:r>
              <a:rPr lang="af-ZA" sz="3600" dirty="0"/>
              <a:t>Hom uitverkore	</a:t>
            </a:r>
            <a:endParaRPr lang="en-ZA" sz="3600" dirty="0"/>
          </a:p>
          <a:p>
            <a:r>
              <a:rPr lang="af-ZA" sz="3600" dirty="0"/>
              <a:t>volk is van dié God;	</a:t>
            </a:r>
            <a:endParaRPr lang="en-ZA" sz="3600" dirty="0"/>
          </a:p>
          <a:p>
            <a:r>
              <a:rPr lang="af-ZA" sz="3600" dirty="0"/>
              <a:t>wie so hoog geëer is</a:t>
            </a:r>
            <a:r>
              <a:rPr lang="af-ZA" sz="3600" dirty="0" smtClean="0"/>
              <a:t>,</a:t>
            </a:r>
          </a:p>
          <a:p>
            <a:r>
              <a:rPr lang="af-ZA" sz="3600" dirty="0" smtClean="0"/>
              <a:t>dat </a:t>
            </a:r>
            <a:r>
              <a:rPr lang="af-ZA" sz="3600" dirty="0"/>
              <a:t>dié H</a:t>
            </a:r>
            <a:r>
              <a:rPr lang="af-ZA" sz="3600" cap="small" dirty="0"/>
              <a:t>eer</a:t>
            </a:r>
            <a:r>
              <a:rPr lang="af-ZA" sz="3600" dirty="0"/>
              <a:t> húl Heer is</a:t>
            </a:r>
            <a:endParaRPr lang="en-ZA" sz="3600" dirty="0"/>
          </a:p>
          <a:p>
            <a:r>
              <a:rPr lang="af-ZA" sz="3600" dirty="0"/>
              <a:t>en dié God húl God.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056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6632"/>
            <a:ext cx="835292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33:7</a:t>
            </a:r>
          </a:p>
          <a:p>
            <a:endParaRPr lang="en-ZA" sz="3600" dirty="0"/>
          </a:p>
          <a:p>
            <a:r>
              <a:rPr lang="af-ZA" sz="3600" dirty="0"/>
              <a:t>Die H</a:t>
            </a:r>
            <a:r>
              <a:rPr lang="af-ZA" sz="3600" cap="small" dirty="0"/>
              <a:t>eer</a:t>
            </a:r>
            <a:r>
              <a:rPr lang="af-ZA" sz="3600" dirty="0"/>
              <a:t> wat bo die wentelkringe</a:t>
            </a:r>
            <a:endParaRPr lang="en-ZA" sz="3600" dirty="0"/>
          </a:p>
          <a:p>
            <a:r>
              <a:rPr lang="af-ZA" sz="3600" dirty="0"/>
              <a:t>van son en maan sy </a:t>
            </a:r>
            <a:r>
              <a:rPr lang="af-ZA" sz="3600" dirty="0" err="1"/>
              <a:t>rykstroon</a:t>
            </a:r>
            <a:r>
              <a:rPr lang="af-ZA" sz="3600" dirty="0"/>
              <a:t> stig,</a:t>
            </a:r>
            <a:endParaRPr lang="en-ZA" sz="3600" dirty="0"/>
          </a:p>
          <a:p>
            <a:r>
              <a:rPr lang="af-ZA" sz="3600" dirty="0"/>
              <a:t>aanskou die mens en alle dinge –</a:t>
            </a:r>
            <a:endParaRPr lang="en-ZA" sz="3600" dirty="0"/>
          </a:p>
          <a:p>
            <a:r>
              <a:rPr lang="af-ZA" sz="3600" dirty="0"/>
              <a:t>daar’s niks bedek voor sy gesig.</a:t>
            </a:r>
            <a:endParaRPr lang="en-ZA" sz="3600" dirty="0"/>
          </a:p>
          <a:p>
            <a:r>
              <a:rPr lang="af-ZA" sz="3600" dirty="0"/>
              <a:t>Uit sy vaste </a:t>
            </a:r>
            <a:r>
              <a:rPr lang="af-ZA" sz="3600" dirty="0" smtClean="0"/>
              <a:t>woning</a:t>
            </a:r>
          </a:p>
          <a:p>
            <a:r>
              <a:rPr lang="af-ZA" sz="3600" dirty="0" smtClean="0"/>
              <a:t>waar </a:t>
            </a:r>
            <a:r>
              <a:rPr lang="af-ZA" sz="3600" dirty="0"/>
              <a:t>Hy heers as Koning,</a:t>
            </a:r>
            <a:endParaRPr lang="en-ZA" sz="3600" dirty="0"/>
          </a:p>
          <a:p>
            <a:r>
              <a:rPr lang="af-ZA" sz="3600" dirty="0"/>
              <a:t>sien Hy, Skepper-H</a:t>
            </a:r>
            <a:r>
              <a:rPr lang="af-ZA" sz="3600" cap="small" dirty="0"/>
              <a:t>eer</a:t>
            </a:r>
            <a:r>
              <a:rPr lang="af-ZA" sz="3600" dirty="0"/>
              <a:t>,</a:t>
            </a:r>
            <a:endParaRPr lang="en-ZA" sz="3600" dirty="0"/>
          </a:p>
          <a:p>
            <a:r>
              <a:rPr lang="af-ZA" sz="3600" dirty="0"/>
              <a:t>uit oneindig </a:t>
            </a:r>
            <a:r>
              <a:rPr lang="af-ZA" sz="3600" dirty="0" smtClean="0"/>
              <a:t>hoë</a:t>
            </a:r>
          </a:p>
          <a:p>
            <a:r>
              <a:rPr lang="af-ZA" sz="3600" dirty="0" err="1" smtClean="0"/>
              <a:t>blou-deurglansde</a:t>
            </a:r>
            <a:r>
              <a:rPr lang="af-ZA" sz="3600" dirty="0" smtClean="0"/>
              <a:t> </a:t>
            </a:r>
            <a:r>
              <a:rPr lang="af-ZA" sz="3600" dirty="0"/>
              <a:t>boë</a:t>
            </a:r>
            <a:endParaRPr lang="en-ZA" sz="3600" dirty="0"/>
          </a:p>
          <a:p>
            <a:r>
              <a:rPr lang="af-ZA" sz="3600" dirty="0"/>
              <a:t>op sy skepsel neer.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684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6632"/>
            <a:ext cx="838842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33:8</a:t>
            </a:r>
          </a:p>
          <a:p>
            <a:endParaRPr lang="en-ZA" sz="3600" dirty="0"/>
          </a:p>
          <a:p>
            <a:r>
              <a:rPr lang="af-ZA" sz="3600" dirty="0"/>
              <a:t>Die H</a:t>
            </a:r>
            <a:r>
              <a:rPr lang="af-ZA" sz="3600" cap="small" dirty="0"/>
              <a:t>eer</a:t>
            </a:r>
            <a:r>
              <a:rPr lang="af-ZA" sz="3600" dirty="0"/>
              <a:t> kyk uit die hoë </a:t>
            </a:r>
            <a:r>
              <a:rPr lang="af-ZA" sz="3600" dirty="0" smtClean="0"/>
              <a:t>hemel</a:t>
            </a:r>
            <a:endParaRPr lang="en-ZA" sz="3600" dirty="0"/>
          </a:p>
          <a:p>
            <a:r>
              <a:rPr lang="af-ZA" sz="3600" dirty="0"/>
              <a:t>en sien die mensekinders aan</a:t>
            </a:r>
            <a:r>
              <a:rPr lang="af-ZA" sz="3600" dirty="0" smtClean="0"/>
              <a:t>;</a:t>
            </a:r>
            <a:endParaRPr lang="en-ZA" sz="3600" dirty="0"/>
          </a:p>
          <a:p>
            <a:r>
              <a:rPr lang="af-ZA" sz="3600" dirty="0"/>
              <a:t>Hy ken hul hart, oor hul gewemel</a:t>
            </a:r>
            <a:endParaRPr lang="en-ZA" sz="3600" dirty="0"/>
          </a:p>
          <a:p>
            <a:r>
              <a:rPr lang="af-ZA" sz="3600" dirty="0"/>
              <a:t>laat Hy sy </a:t>
            </a:r>
            <a:r>
              <a:rPr lang="af-ZA" sz="3600" dirty="0" err="1"/>
              <a:t>heil’ge</a:t>
            </a:r>
            <a:r>
              <a:rPr lang="af-ZA" sz="3600" dirty="0"/>
              <a:t> oë gaan.</a:t>
            </a:r>
            <a:endParaRPr lang="en-ZA" sz="3600" dirty="0"/>
          </a:p>
          <a:p>
            <a:r>
              <a:rPr lang="af-ZA" sz="3600" dirty="0"/>
              <a:t>Sterke </a:t>
            </a:r>
            <a:r>
              <a:rPr lang="af-ZA" sz="3600" dirty="0" smtClean="0"/>
              <a:t>leërmagte</a:t>
            </a:r>
          </a:p>
          <a:p>
            <a:r>
              <a:rPr lang="af-ZA" sz="3600" dirty="0" smtClean="0"/>
              <a:t>met </a:t>
            </a:r>
            <a:r>
              <a:rPr lang="af-ZA" sz="3600" dirty="0"/>
              <a:t>hul wapenkragte, </a:t>
            </a:r>
            <a:endParaRPr lang="af-ZA" sz="3600" dirty="0" smtClean="0"/>
          </a:p>
          <a:p>
            <a:r>
              <a:rPr lang="af-ZA" sz="3600" dirty="0" smtClean="0"/>
              <a:t>wat </a:t>
            </a:r>
            <a:r>
              <a:rPr lang="af-ZA" sz="3600" dirty="0"/>
              <a:t>geveg toe gaan – </a:t>
            </a:r>
            <a:endParaRPr lang="en-ZA" sz="3600" dirty="0"/>
          </a:p>
          <a:p>
            <a:r>
              <a:rPr lang="af-ZA" sz="3600" dirty="0"/>
              <a:t>duisende </a:t>
            </a:r>
            <a:r>
              <a:rPr lang="af-ZA" sz="3600" dirty="0" smtClean="0"/>
              <a:t>getelde</a:t>
            </a:r>
          </a:p>
          <a:p>
            <a:r>
              <a:rPr lang="af-ZA" sz="3600" dirty="0" smtClean="0"/>
              <a:t>manne</a:t>
            </a:r>
            <a:r>
              <a:rPr lang="af-ZA" sz="3600" dirty="0"/>
              <a:t>, stryders, helde </a:t>
            </a:r>
            <a:endParaRPr lang="af-ZA" sz="3600" dirty="0" smtClean="0"/>
          </a:p>
          <a:p>
            <a:r>
              <a:rPr lang="af-ZA" sz="3600" dirty="0" smtClean="0"/>
              <a:t>bring </a:t>
            </a:r>
            <a:r>
              <a:rPr lang="af-ZA" sz="3600" dirty="0"/>
              <a:t>geen redding aan</a:t>
            </a:r>
            <a:r>
              <a:rPr lang="af-ZA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684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6632"/>
            <a:ext cx="835292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33:9</a:t>
            </a:r>
          </a:p>
          <a:p>
            <a:endParaRPr lang="en-ZA" sz="3600" dirty="0"/>
          </a:p>
          <a:p>
            <a:r>
              <a:rPr lang="af-ZA" sz="3600" dirty="0"/>
              <a:t>Die oorlogsperd wen nie die slag nie</a:t>
            </a:r>
            <a:r>
              <a:rPr lang="af-ZA" sz="3600" dirty="0" smtClean="0"/>
              <a:t>,</a:t>
            </a:r>
            <a:endParaRPr lang="en-ZA" sz="3600" dirty="0"/>
          </a:p>
          <a:p>
            <a:r>
              <a:rPr lang="af-ZA" sz="3600" dirty="0"/>
              <a:t>hoe hy ook aanstorm met geweld;</a:t>
            </a:r>
            <a:endParaRPr lang="en-ZA" sz="3600" dirty="0"/>
          </a:p>
          <a:p>
            <a:r>
              <a:rPr lang="af-ZA" sz="3600" dirty="0"/>
              <a:t>hy red die mens nie met sy krag </a:t>
            </a:r>
            <a:r>
              <a:rPr lang="af-ZA" sz="3600" dirty="0" smtClean="0"/>
              <a:t>nie</a:t>
            </a:r>
            <a:endParaRPr lang="en-ZA" sz="3600" dirty="0"/>
          </a:p>
          <a:p>
            <a:r>
              <a:rPr lang="af-ZA" sz="3600" dirty="0"/>
              <a:t>al kom hy dreunend oor die veld</a:t>
            </a:r>
            <a:r>
              <a:rPr lang="af-ZA" sz="3600" dirty="0" smtClean="0"/>
              <a:t>.</a:t>
            </a:r>
            <a:endParaRPr lang="en-ZA" sz="3600" dirty="0"/>
          </a:p>
          <a:p>
            <a:r>
              <a:rPr lang="af-ZA" sz="3600" dirty="0"/>
              <a:t>Maar die H</a:t>
            </a:r>
            <a:r>
              <a:rPr lang="af-ZA" sz="3600" cap="small" dirty="0"/>
              <a:t>eer</a:t>
            </a:r>
            <a:r>
              <a:rPr lang="af-ZA" sz="3600" dirty="0"/>
              <a:t> se </a:t>
            </a:r>
            <a:r>
              <a:rPr lang="af-ZA" sz="3600" dirty="0" smtClean="0"/>
              <a:t>oë</a:t>
            </a:r>
          </a:p>
          <a:p>
            <a:r>
              <a:rPr lang="af-ZA" sz="3600" dirty="0" smtClean="0"/>
              <a:t>straal </a:t>
            </a:r>
            <a:r>
              <a:rPr lang="af-ZA" sz="3600" dirty="0"/>
              <a:t>met </a:t>
            </a:r>
            <a:r>
              <a:rPr lang="af-ZA" sz="3600" dirty="0" smtClean="0"/>
              <a:t>mededoë</a:t>
            </a:r>
            <a:endParaRPr lang="en-ZA" sz="3600" dirty="0"/>
          </a:p>
          <a:p>
            <a:r>
              <a:rPr lang="af-ZA" sz="3600" dirty="0"/>
              <a:t>op wie, klein van krag,</a:t>
            </a:r>
            <a:endParaRPr lang="en-ZA" sz="3600" dirty="0"/>
          </a:p>
          <a:p>
            <a:r>
              <a:rPr lang="af-ZA" sz="3600" dirty="0"/>
              <a:t>voor Hom </a:t>
            </a:r>
            <a:r>
              <a:rPr lang="af-ZA" sz="3600" dirty="0" smtClean="0"/>
              <a:t>stilverslae</a:t>
            </a:r>
          </a:p>
          <a:p>
            <a:r>
              <a:rPr lang="af-ZA" sz="3600" dirty="0" smtClean="0"/>
              <a:t>in </a:t>
            </a:r>
            <a:r>
              <a:rPr lang="af-ZA" sz="3600" dirty="0"/>
              <a:t>hul donker dae</a:t>
            </a:r>
            <a:endParaRPr lang="en-ZA" sz="3600" dirty="0"/>
          </a:p>
          <a:p>
            <a:r>
              <a:rPr lang="af-ZA" sz="3600" dirty="0"/>
              <a:t>op sy goedheid wag.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546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5:8</a:t>
            </a:r>
          </a:p>
          <a:p>
            <a:endParaRPr lang="en-ZA" sz="3600" dirty="0"/>
          </a:p>
          <a:p>
            <a:r>
              <a:rPr lang="af-ZA" sz="3600" dirty="0"/>
              <a:t>Hul mond is altyd onwaaragtig, </a:t>
            </a:r>
            <a:endParaRPr lang="af-ZA" sz="3600" dirty="0" smtClean="0"/>
          </a:p>
          <a:p>
            <a:r>
              <a:rPr lang="af-ZA" sz="3600" dirty="0" smtClean="0"/>
              <a:t>hul </a:t>
            </a:r>
            <a:r>
              <a:rPr lang="af-ZA" sz="3600" dirty="0"/>
              <a:t>binneste op kwaad </a:t>
            </a:r>
            <a:r>
              <a:rPr lang="af-ZA" sz="3600" dirty="0" smtClean="0"/>
              <a:t>bedag*,</a:t>
            </a:r>
            <a:endParaRPr lang="en-ZA" sz="3600" dirty="0"/>
          </a:p>
          <a:p>
            <a:r>
              <a:rPr lang="af-ZA" sz="3600" dirty="0"/>
              <a:t>hul keel ŉ ope graf wat wag;</a:t>
            </a:r>
            <a:endParaRPr lang="en-ZA" sz="3600" dirty="0"/>
          </a:p>
          <a:p>
            <a:r>
              <a:rPr lang="af-ZA" sz="3600" dirty="0"/>
              <a:t>hul gladde tong, in woorde magtig,</a:t>
            </a:r>
            <a:endParaRPr lang="en-ZA" sz="3600" dirty="0"/>
          </a:p>
          <a:p>
            <a:r>
              <a:rPr lang="af-ZA" sz="3600" dirty="0"/>
              <a:t>is leuenagtig</a:t>
            </a:r>
            <a:r>
              <a:rPr lang="af-ZA" sz="3600" dirty="0" smtClean="0"/>
              <a:t>.</a:t>
            </a:r>
          </a:p>
          <a:p>
            <a:endParaRPr lang="af-ZA" sz="3600" dirty="0"/>
          </a:p>
          <a:p>
            <a:endParaRPr lang="af-ZA" sz="2400" i="1" dirty="0" smtClean="0"/>
          </a:p>
          <a:p>
            <a:r>
              <a:rPr lang="af-ZA" sz="2400" i="1" dirty="0" smtClean="0"/>
              <a:t>*bedag: bedink het, vooruit bedink om voorbereid te kan wees</a:t>
            </a:r>
            <a:endParaRPr lang="en-ZA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395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73069"/>
            <a:ext cx="860444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33:10</a:t>
            </a:r>
          </a:p>
          <a:p>
            <a:endParaRPr lang="en-ZA" sz="3600" dirty="0"/>
          </a:p>
          <a:p>
            <a:r>
              <a:rPr lang="af-ZA" sz="3600" dirty="0"/>
              <a:t>Sy mag verskyn dan uit die </a:t>
            </a:r>
            <a:r>
              <a:rPr lang="af-ZA" sz="3600" dirty="0" smtClean="0"/>
              <a:t>hoogte</a:t>
            </a:r>
            <a:endParaRPr lang="en-ZA" sz="3600" dirty="0"/>
          </a:p>
          <a:p>
            <a:r>
              <a:rPr lang="af-ZA" sz="3600" dirty="0"/>
              <a:t>en red hul siele van die dood.</a:t>
            </a:r>
            <a:endParaRPr lang="en-ZA" sz="3600" dirty="0"/>
          </a:p>
          <a:p>
            <a:r>
              <a:rPr lang="af-ZA" sz="3600" dirty="0"/>
              <a:t>Hy sorg vir hul by somerdroogte,</a:t>
            </a:r>
            <a:endParaRPr lang="en-ZA" sz="3600" dirty="0"/>
          </a:p>
          <a:p>
            <a:r>
              <a:rPr lang="af-ZA" sz="3600" dirty="0"/>
              <a:t>in sware tyd en hongersnood.</a:t>
            </a:r>
            <a:endParaRPr lang="en-ZA" sz="3600" dirty="0"/>
          </a:p>
          <a:p>
            <a:r>
              <a:rPr lang="af-ZA" sz="3600" dirty="0"/>
              <a:t>In die grootste </a:t>
            </a:r>
            <a:r>
              <a:rPr lang="af-ZA" sz="3600" dirty="0" smtClean="0"/>
              <a:t>smarte</a:t>
            </a:r>
          </a:p>
          <a:p>
            <a:r>
              <a:rPr lang="af-ZA" sz="3600" dirty="0" smtClean="0"/>
              <a:t>bly </a:t>
            </a:r>
            <a:r>
              <a:rPr lang="af-ZA" sz="3600" dirty="0"/>
              <a:t>nogtans ons harte</a:t>
            </a:r>
            <a:endParaRPr lang="en-ZA" sz="3600" dirty="0"/>
          </a:p>
          <a:p>
            <a:r>
              <a:rPr lang="af-ZA" sz="3600" dirty="0"/>
              <a:t>op die H</a:t>
            </a:r>
            <a:r>
              <a:rPr lang="af-ZA" sz="3600" cap="small" dirty="0"/>
              <a:t>eer</a:t>
            </a:r>
            <a:r>
              <a:rPr lang="af-ZA" sz="3600" dirty="0"/>
              <a:t> vertrou.</a:t>
            </a:r>
            <a:endParaRPr lang="en-ZA" sz="3600" dirty="0"/>
          </a:p>
          <a:p>
            <a:r>
              <a:rPr lang="af-ZA" sz="3600" dirty="0"/>
              <a:t>Hy, ons skild, Hy wyk nie</a:t>
            </a:r>
            <a:r>
              <a:rPr lang="af-ZA" sz="3600" dirty="0" smtClean="0"/>
              <a:t>,</a:t>
            </a:r>
          </a:p>
          <a:p>
            <a:r>
              <a:rPr lang="af-ZA" sz="3600" dirty="0" smtClean="0"/>
              <a:t>en </a:t>
            </a:r>
            <a:r>
              <a:rPr lang="af-ZA" sz="3600" dirty="0"/>
              <a:t>ons hulp beswyk nie</a:t>
            </a:r>
            <a:endParaRPr lang="en-ZA" sz="3600" dirty="0"/>
          </a:p>
          <a:p>
            <a:r>
              <a:rPr lang="af-ZA" sz="3600" dirty="0"/>
              <a:t>waar ons hart op bou.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144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6632"/>
            <a:ext cx="853244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33:11</a:t>
            </a:r>
          </a:p>
          <a:p>
            <a:endParaRPr lang="en-ZA" sz="3600" dirty="0"/>
          </a:p>
          <a:p>
            <a:r>
              <a:rPr lang="af-ZA" sz="3600" dirty="0"/>
              <a:t>In God, dié God wat ons beveilig,</a:t>
            </a:r>
            <a:endParaRPr lang="en-ZA" sz="3600" dirty="0"/>
          </a:p>
          <a:p>
            <a:r>
              <a:rPr lang="af-ZA" sz="3600" dirty="0"/>
              <a:t>voel nou ons hart opnuut verblyd;</a:t>
            </a:r>
            <a:endParaRPr lang="en-ZA" sz="3600" dirty="0"/>
          </a:p>
          <a:p>
            <a:r>
              <a:rPr lang="af-ZA" sz="3600" dirty="0"/>
              <a:t>en op sy Naam, ontsaglik heilig,</a:t>
            </a:r>
            <a:endParaRPr lang="en-ZA" sz="3600" dirty="0"/>
          </a:p>
          <a:p>
            <a:r>
              <a:rPr lang="af-ZA" sz="3600" dirty="0"/>
              <a:t>vertrou ons tot in ewigheid.</a:t>
            </a:r>
            <a:endParaRPr lang="en-ZA" sz="3600" dirty="0"/>
          </a:p>
          <a:p>
            <a:r>
              <a:rPr lang="af-ZA" sz="3600" dirty="0" err="1"/>
              <a:t>Goedertieren</a:t>
            </a:r>
            <a:r>
              <a:rPr lang="af-ZA" sz="3600" dirty="0"/>
              <a:t> Vader</a:t>
            </a:r>
            <a:r>
              <a:rPr lang="af-ZA" sz="3600" dirty="0" smtClean="0"/>
              <a:t>,</a:t>
            </a:r>
          </a:p>
          <a:p>
            <a:r>
              <a:rPr lang="af-ZA" sz="3600" dirty="0" smtClean="0"/>
              <a:t>hoor </a:t>
            </a:r>
            <a:r>
              <a:rPr lang="af-ZA" sz="3600" dirty="0"/>
              <a:t>ons as ons nader</a:t>
            </a:r>
            <a:endParaRPr lang="en-ZA" sz="3600" dirty="0"/>
          </a:p>
          <a:p>
            <a:r>
              <a:rPr lang="af-ZA" sz="3600" dirty="0"/>
              <a:t>met ŉ diep ontsag;</a:t>
            </a:r>
            <a:endParaRPr lang="en-ZA" sz="3600" dirty="0"/>
          </a:p>
          <a:p>
            <a:r>
              <a:rPr lang="af-ZA" sz="3600" dirty="0"/>
              <a:t>slaan ons gunstig gade</a:t>
            </a:r>
            <a:r>
              <a:rPr lang="af-ZA" sz="3600" dirty="0" smtClean="0"/>
              <a:t>,</a:t>
            </a:r>
          </a:p>
          <a:p>
            <a:r>
              <a:rPr lang="af-ZA" sz="3600" dirty="0" smtClean="0"/>
              <a:t>skenk </a:t>
            </a:r>
            <a:r>
              <a:rPr lang="af-ZA" sz="3600" dirty="0"/>
              <a:t>ons u genade</a:t>
            </a:r>
            <a:endParaRPr lang="en-ZA" sz="3600" dirty="0"/>
          </a:p>
          <a:p>
            <a:r>
              <a:rPr lang="af-ZA" sz="3600" dirty="0"/>
              <a:t>as ons op U wag!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76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48680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34</a:t>
            </a:r>
            <a:r>
              <a:rPr lang="en-US" sz="3600" dirty="0"/>
              <a:t>:1</a:t>
            </a:r>
            <a:endParaRPr lang="en-ZA" sz="3600" b="1" dirty="0"/>
          </a:p>
          <a:p>
            <a:r>
              <a:rPr lang="af-ZA" sz="3600" dirty="0"/>
              <a:t> </a:t>
            </a:r>
            <a:endParaRPr lang="en-ZA" sz="3600" b="1" dirty="0"/>
          </a:p>
          <a:p>
            <a:r>
              <a:rPr lang="af-ZA" sz="3600" dirty="0"/>
              <a:t>In </a:t>
            </a:r>
            <a:r>
              <a:rPr lang="af-ZA" sz="3600" dirty="0" err="1"/>
              <a:t>weelde˄en</a:t>
            </a:r>
            <a:r>
              <a:rPr lang="af-ZA" sz="3600" dirty="0"/>
              <a:t> ongeluk,</a:t>
            </a:r>
            <a:endParaRPr lang="en-ZA" sz="3600" dirty="0"/>
          </a:p>
          <a:p>
            <a:r>
              <a:rPr lang="af-ZA" sz="3600" dirty="0"/>
              <a:t>altyd sal ek die H</a:t>
            </a:r>
            <a:r>
              <a:rPr lang="af-ZA" sz="3600" cap="small" dirty="0"/>
              <a:t>ere</a:t>
            </a:r>
            <a:r>
              <a:rPr lang="af-ZA" sz="3600" dirty="0"/>
              <a:t> prys;</a:t>
            </a:r>
            <a:endParaRPr lang="en-ZA" sz="3600" dirty="0"/>
          </a:p>
          <a:p>
            <a:r>
              <a:rPr lang="af-ZA" sz="3600" dirty="0"/>
              <a:t>altyd vir Hom my lof laat rys,</a:t>
            </a:r>
            <a:endParaRPr lang="en-ZA" sz="3600" dirty="0"/>
          </a:p>
          <a:p>
            <a:r>
              <a:rPr lang="af-ZA" sz="3600" dirty="0"/>
              <a:t>in voorspoed en in druk.</a:t>
            </a:r>
            <a:endParaRPr lang="en-ZA" sz="3600" dirty="0"/>
          </a:p>
          <a:p>
            <a:r>
              <a:rPr lang="af-ZA" sz="3600" dirty="0"/>
              <a:t>Ek sal sy lof besing </a:t>
            </a:r>
            <a:endParaRPr lang="en-ZA" sz="3600" dirty="0"/>
          </a:p>
          <a:p>
            <a:r>
              <a:rPr lang="af-ZA" sz="3600" dirty="0"/>
              <a:t>tot </a:t>
            </a:r>
            <a:r>
              <a:rPr lang="af-ZA" sz="3600" dirty="0" err="1"/>
              <a:t>roemtaal</a:t>
            </a:r>
            <a:r>
              <a:rPr lang="af-ZA" sz="3600" dirty="0"/>
              <a:t> kragtig aangespoor.</a:t>
            </a:r>
            <a:endParaRPr lang="en-ZA" sz="3600" dirty="0"/>
          </a:p>
          <a:p>
            <a:r>
              <a:rPr lang="af-ZA" sz="3600" dirty="0"/>
              <a:t>Sagmoediges, hul sal dit hoor</a:t>
            </a:r>
            <a:endParaRPr lang="en-ZA" sz="3600" dirty="0"/>
          </a:p>
          <a:p>
            <a:r>
              <a:rPr lang="af-ZA" sz="3600" dirty="0"/>
              <a:t>en bly hul lofsang bring.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575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34:2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Kom, maak die H</a:t>
            </a:r>
            <a:r>
              <a:rPr lang="af-ZA" sz="3600" cap="small" dirty="0"/>
              <a:t>ere</a:t>
            </a:r>
            <a:r>
              <a:rPr lang="af-ZA" sz="3600" dirty="0"/>
              <a:t> groot!</a:t>
            </a:r>
            <a:endParaRPr lang="en-ZA" sz="3600" dirty="0"/>
          </a:p>
          <a:p>
            <a:r>
              <a:rPr lang="af-ZA" sz="3600" dirty="0"/>
              <a:t>Laat ons sy Naam ŉ lofsang wy,</a:t>
            </a:r>
            <a:endParaRPr lang="en-ZA" sz="3600" dirty="0"/>
          </a:p>
          <a:p>
            <a:r>
              <a:rPr lang="af-ZA" sz="3600" dirty="0"/>
              <a:t>aan Hom wat groot is en naby,</a:t>
            </a:r>
            <a:endParaRPr lang="en-ZA" sz="3600" dirty="0"/>
          </a:p>
          <a:p>
            <a:r>
              <a:rPr lang="af-ZA" sz="3600" dirty="0"/>
              <a:t>die helper in die nood.</a:t>
            </a:r>
            <a:endParaRPr lang="en-ZA" sz="3600" dirty="0"/>
          </a:p>
          <a:p>
            <a:r>
              <a:rPr lang="af-ZA" sz="3600" dirty="0"/>
              <a:t>Ek het in my gebed</a:t>
            </a:r>
            <a:endParaRPr lang="en-ZA" sz="3600" dirty="0"/>
          </a:p>
          <a:p>
            <a:r>
              <a:rPr lang="af-ZA" sz="3600" dirty="0"/>
              <a:t>die </a:t>
            </a:r>
            <a:r>
              <a:rPr lang="af-ZA" sz="3600" cap="small" dirty="0"/>
              <a:t>Heer</a:t>
            </a:r>
            <a:r>
              <a:rPr lang="af-ZA" sz="3600" dirty="0"/>
              <a:t> gesoek. In guns het Hy </a:t>
            </a:r>
            <a:endParaRPr lang="en-ZA" sz="3600" dirty="0"/>
          </a:p>
          <a:p>
            <a:r>
              <a:rPr lang="af-ZA" sz="3600" dirty="0"/>
              <a:t>my noodgeroep gehoor en my</a:t>
            </a:r>
            <a:endParaRPr lang="en-ZA" sz="3600" dirty="0"/>
          </a:p>
          <a:p>
            <a:r>
              <a:rPr lang="af-ZA" sz="3600" dirty="0"/>
              <a:t>uit al my vrees gered.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277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34:3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Hul oog was op die H</a:t>
            </a:r>
            <a:r>
              <a:rPr lang="af-ZA" sz="3600" cap="small" dirty="0"/>
              <a:t>eer</a:t>
            </a:r>
            <a:r>
              <a:rPr lang="af-ZA" sz="3600" dirty="0"/>
              <a:t>,</a:t>
            </a:r>
            <a:endParaRPr lang="en-ZA" sz="3600" dirty="0"/>
          </a:p>
          <a:p>
            <a:r>
              <a:rPr lang="af-ZA" sz="3600" dirty="0"/>
              <a:t>en het van blye vreug gestraal;</a:t>
            </a:r>
            <a:endParaRPr lang="en-ZA" sz="3600" dirty="0"/>
          </a:p>
          <a:p>
            <a:r>
              <a:rPr lang="af-ZA" sz="3600" dirty="0"/>
              <a:t>nou bring by hul geen lastertaal</a:t>
            </a:r>
            <a:r>
              <a:rPr lang="af-ZA" sz="3600" baseline="30000" dirty="0"/>
              <a:t> </a:t>
            </a:r>
            <a:endParaRPr lang="en-ZA" sz="3600" dirty="0"/>
          </a:p>
          <a:p>
            <a:r>
              <a:rPr lang="af-ZA" sz="3600" dirty="0"/>
              <a:t>ŉ blos van skaamte meer.</a:t>
            </a:r>
            <a:endParaRPr lang="en-ZA" sz="3600" dirty="0"/>
          </a:p>
          <a:p>
            <a:r>
              <a:rPr lang="af-ZA" sz="3600" dirty="0"/>
              <a:t>Ellendiges maak Hy</a:t>
            </a:r>
            <a:endParaRPr lang="en-ZA" sz="3600" dirty="0"/>
          </a:p>
          <a:p>
            <a:r>
              <a:rPr lang="af-ZA" sz="3600" dirty="0"/>
              <a:t>– wanneer hul in verdrukking kerm,</a:t>
            </a:r>
            <a:endParaRPr lang="en-ZA" sz="3600" dirty="0"/>
          </a:p>
          <a:p>
            <a:r>
              <a:rPr lang="af-ZA" sz="3600" dirty="0"/>
              <a:t>en niemand hom oor hul ontferm –</a:t>
            </a:r>
            <a:endParaRPr lang="en-ZA" sz="3600" dirty="0"/>
          </a:p>
          <a:p>
            <a:r>
              <a:rPr lang="af-ZA" sz="3600" dirty="0"/>
              <a:t>uit hul benoudheid vry.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461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34:4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Gods sterke Engel wil</a:t>
            </a:r>
            <a:endParaRPr lang="en-ZA" sz="3600" dirty="0"/>
          </a:p>
          <a:p>
            <a:r>
              <a:rPr lang="af-ZA" sz="3600" dirty="0"/>
              <a:t>ŉ laer van beskutting wees</a:t>
            </a:r>
            <a:endParaRPr lang="en-ZA" sz="3600" dirty="0"/>
          </a:p>
          <a:p>
            <a:r>
              <a:rPr lang="af-ZA" sz="3600" dirty="0"/>
              <a:t>óm almal wat die H</a:t>
            </a:r>
            <a:r>
              <a:rPr lang="af-ZA" sz="3600" cap="small" dirty="0"/>
              <a:t>ere</a:t>
            </a:r>
            <a:r>
              <a:rPr lang="af-ZA" sz="3600" dirty="0"/>
              <a:t> vrees.</a:t>
            </a:r>
            <a:endParaRPr lang="en-ZA" sz="3600" dirty="0"/>
          </a:p>
          <a:p>
            <a:r>
              <a:rPr lang="af-ZA" sz="3600" dirty="0"/>
              <a:t>Hy maak hul onrus stil.</a:t>
            </a:r>
            <a:endParaRPr lang="en-ZA" sz="3600" dirty="0"/>
          </a:p>
          <a:p>
            <a:r>
              <a:rPr lang="af-ZA" sz="3600" dirty="0"/>
              <a:t>Ervaar dan en aanskou</a:t>
            </a:r>
            <a:endParaRPr lang="en-ZA" sz="3600" dirty="0"/>
          </a:p>
          <a:p>
            <a:r>
              <a:rPr lang="af-ZA" sz="3600" dirty="0"/>
              <a:t>hoe waaksaam God is en hoe goed.</a:t>
            </a:r>
            <a:endParaRPr lang="en-ZA" sz="3600" dirty="0"/>
          </a:p>
          <a:p>
            <a:r>
              <a:rPr lang="af-ZA" sz="3600" dirty="0"/>
              <a:t>Hoe salig is nou my gemoed</a:t>
            </a:r>
            <a:endParaRPr lang="en-ZA" sz="3600" dirty="0"/>
          </a:p>
          <a:p>
            <a:r>
              <a:rPr lang="af-ZA" sz="3600" dirty="0"/>
              <a:t>as ek op Hom vertrou!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261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34:5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O </a:t>
            </a:r>
            <a:r>
              <a:rPr lang="af-ZA" sz="3600" dirty="0" err="1"/>
              <a:t>heil’ge</a:t>
            </a:r>
            <a:r>
              <a:rPr lang="af-ZA" sz="3600" dirty="0"/>
              <a:t> volk van God,</a:t>
            </a:r>
            <a:endParaRPr lang="en-ZA" sz="3600" dirty="0"/>
          </a:p>
          <a:p>
            <a:r>
              <a:rPr lang="af-ZA" sz="3600" dirty="0"/>
              <a:t>geheilig om sy volk te wees,</a:t>
            </a:r>
            <a:endParaRPr lang="en-ZA" sz="3600" dirty="0"/>
          </a:p>
          <a:p>
            <a:r>
              <a:rPr lang="af-ZA" sz="3600" dirty="0"/>
              <a:t>jul hoef geen honger ooit te vrees,</a:t>
            </a:r>
            <a:endParaRPr lang="en-ZA" sz="3600" dirty="0"/>
          </a:p>
          <a:p>
            <a:r>
              <a:rPr lang="af-ZA" sz="3600" dirty="0"/>
              <a:t>God waak oor julle lot.</a:t>
            </a:r>
            <a:endParaRPr lang="en-ZA" sz="3600" dirty="0"/>
          </a:p>
          <a:p>
            <a:r>
              <a:rPr lang="af-ZA" sz="3600" dirty="0"/>
              <a:t>Die jong leeu, groot van moed,</a:t>
            </a:r>
            <a:endParaRPr lang="en-ZA" sz="3600" dirty="0"/>
          </a:p>
          <a:p>
            <a:r>
              <a:rPr lang="af-ZA" sz="3600" dirty="0"/>
              <a:t>ly honger op die skrale jag,</a:t>
            </a:r>
            <a:endParaRPr lang="en-ZA" sz="3600" dirty="0"/>
          </a:p>
          <a:p>
            <a:r>
              <a:rPr lang="af-ZA" sz="3600" dirty="0"/>
              <a:t>maar hulle wat die H</a:t>
            </a:r>
            <a:r>
              <a:rPr lang="af-ZA" sz="3600" cap="small" dirty="0"/>
              <a:t>eer</a:t>
            </a:r>
            <a:r>
              <a:rPr lang="af-ZA" sz="3600" dirty="0"/>
              <a:t> verwag,</a:t>
            </a:r>
            <a:endParaRPr lang="en-ZA" sz="3600" dirty="0"/>
          </a:p>
          <a:p>
            <a:r>
              <a:rPr lang="af-ZA" sz="3600" dirty="0"/>
              <a:t>ontbreek dit aan geen goed.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000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34:6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Kom, kinders, hoor na my!</a:t>
            </a:r>
            <a:endParaRPr lang="en-ZA" sz="3600" dirty="0"/>
          </a:p>
          <a:p>
            <a:r>
              <a:rPr lang="af-ZA" sz="3600" dirty="0"/>
              <a:t>Die H</a:t>
            </a:r>
            <a:r>
              <a:rPr lang="af-ZA" sz="3600" cap="small" dirty="0"/>
              <a:t>eer</a:t>
            </a:r>
            <a:r>
              <a:rPr lang="af-ZA" sz="3600" dirty="0"/>
              <a:t> se vrees wil ek jul leer. </a:t>
            </a:r>
            <a:endParaRPr lang="en-ZA" sz="3600" dirty="0"/>
          </a:p>
          <a:p>
            <a:r>
              <a:rPr lang="af-ZA" sz="3600" dirty="0"/>
              <a:t>Wie’s dit wat lewensduur begeer</a:t>
            </a:r>
            <a:endParaRPr lang="en-ZA" sz="3600" dirty="0"/>
          </a:p>
          <a:p>
            <a:r>
              <a:rPr lang="af-ZA" sz="3600" dirty="0"/>
              <a:t>en dae wat hom verbly?</a:t>
            </a:r>
            <a:endParaRPr lang="en-ZA" sz="3600" dirty="0"/>
          </a:p>
          <a:p>
            <a:r>
              <a:rPr lang="af-ZA" sz="3600" dirty="0"/>
              <a:t>Laat tong en lippe vra</a:t>
            </a:r>
            <a:endParaRPr lang="en-ZA" sz="3600" dirty="0"/>
          </a:p>
          <a:p>
            <a:r>
              <a:rPr lang="af-ZA" sz="3600" dirty="0"/>
              <a:t>na waarheid, en ontwyk die kwaad;</a:t>
            </a:r>
            <a:endParaRPr lang="en-ZA" sz="3600" dirty="0"/>
          </a:p>
          <a:p>
            <a:r>
              <a:rPr lang="af-ZA" sz="3600" dirty="0"/>
              <a:t>soek wat God wil: die regte daad,</a:t>
            </a:r>
            <a:endParaRPr lang="en-ZA" sz="3600" dirty="0"/>
          </a:p>
          <a:p>
            <a:r>
              <a:rPr lang="af-ZA" sz="3600" dirty="0"/>
              <a:t>en jaag die vrede na.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911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34:7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God wend sy aangesig</a:t>
            </a:r>
            <a:endParaRPr lang="en-ZA" sz="3600" dirty="0"/>
          </a:p>
          <a:p>
            <a:r>
              <a:rPr lang="af-ZA" sz="3600" dirty="0"/>
              <a:t>teen hul wat sy bevel weerstaan,</a:t>
            </a:r>
            <a:endParaRPr lang="en-ZA" sz="3600" dirty="0"/>
          </a:p>
          <a:p>
            <a:r>
              <a:rPr lang="af-ZA" sz="3600" dirty="0"/>
              <a:t>Hy laat hul naam met hul vergaan</a:t>
            </a:r>
            <a:endParaRPr lang="en-ZA" sz="3600" dirty="0"/>
          </a:p>
          <a:p>
            <a:r>
              <a:rPr lang="af-ZA" sz="3600" dirty="0"/>
              <a:t>deur hoogste strafgerig;</a:t>
            </a:r>
            <a:endParaRPr lang="en-ZA" sz="3600" dirty="0"/>
          </a:p>
          <a:p>
            <a:r>
              <a:rPr lang="af-ZA" sz="3600" dirty="0"/>
              <a:t>maar Hy sien gunstig neer</a:t>
            </a:r>
            <a:endParaRPr lang="en-ZA" sz="3600" dirty="0"/>
          </a:p>
          <a:p>
            <a:r>
              <a:rPr lang="af-ZA" sz="3600" dirty="0"/>
              <a:t>op die regverdige geslag;</a:t>
            </a:r>
            <a:endParaRPr lang="en-ZA" sz="3600" dirty="0"/>
          </a:p>
          <a:p>
            <a:r>
              <a:rPr lang="af-ZA" sz="3600" dirty="0"/>
              <a:t>Hy neig sy ore tot hul klag</a:t>
            </a:r>
            <a:endParaRPr lang="en-ZA" sz="3600" dirty="0"/>
          </a:p>
          <a:p>
            <a:r>
              <a:rPr lang="af-ZA" sz="3600" dirty="0"/>
              <a:t>en red hul altyd weer.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955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2250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34:8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Die </a:t>
            </a:r>
            <a:r>
              <a:rPr lang="af-ZA" sz="3600" dirty="0" err="1"/>
              <a:t>H</a:t>
            </a:r>
            <a:r>
              <a:rPr lang="af-ZA" sz="3600" cap="small" dirty="0" err="1"/>
              <a:t>eer</a:t>
            </a:r>
            <a:r>
              <a:rPr lang="af-ZA" sz="3600" dirty="0" err="1"/>
              <a:t>’s</a:t>
            </a:r>
            <a:r>
              <a:rPr lang="af-ZA" sz="3600" dirty="0"/>
              <a:t> die hart naby</a:t>
            </a:r>
            <a:endParaRPr lang="en-ZA" sz="3600" dirty="0"/>
          </a:p>
          <a:p>
            <a:r>
              <a:rPr lang="af-ZA" sz="3600" dirty="0"/>
              <a:t>wat gans </a:t>
            </a:r>
            <a:r>
              <a:rPr lang="af-ZA" sz="3600" dirty="0" err="1"/>
              <a:t>gebroke˄is</a:t>
            </a:r>
            <a:r>
              <a:rPr lang="af-ZA" sz="3600" dirty="0"/>
              <a:t> en verskeur.</a:t>
            </a:r>
            <a:endParaRPr lang="en-ZA" sz="3600" dirty="0"/>
          </a:p>
          <a:p>
            <a:r>
              <a:rPr lang="af-ZA" sz="3600" dirty="0"/>
              <a:t>Die gees wat diep verslae treur,</a:t>
            </a:r>
            <a:endParaRPr lang="en-ZA" sz="3600" dirty="0"/>
          </a:p>
          <a:p>
            <a:r>
              <a:rPr lang="af-ZA" sz="3600" dirty="0"/>
              <a:t>verlos, bemoedig Hy. </a:t>
            </a:r>
            <a:endParaRPr lang="en-ZA" sz="3600" dirty="0"/>
          </a:p>
          <a:p>
            <a:r>
              <a:rPr lang="af-ZA" sz="3600" dirty="0"/>
              <a:t>Hoe kom dit altyd weer,</a:t>
            </a:r>
            <a:endParaRPr lang="en-ZA" sz="3600" dirty="0"/>
          </a:p>
          <a:p>
            <a:r>
              <a:rPr lang="af-ZA" sz="3600" dirty="0"/>
              <a:t>die teëspoede van wie hier</a:t>
            </a:r>
            <a:endParaRPr lang="en-ZA" sz="3600" dirty="0"/>
          </a:p>
          <a:p>
            <a:r>
              <a:rPr lang="af-ZA" sz="3600" dirty="0"/>
              <a:t>regverdig leef; maar Gods bestier </a:t>
            </a:r>
            <a:endParaRPr lang="en-ZA" sz="3600" dirty="0"/>
          </a:p>
          <a:p>
            <a:r>
              <a:rPr lang="af-ZA" sz="3600" dirty="0"/>
              <a:t>red hulle keer op keer.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567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70854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5:9</a:t>
            </a:r>
          </a:p>
          <a:p>
            <a:endParaRPr lang="en-ZA" sz="3600" dirty="0"/>
          </a:p>
          <a:p>
            <a:r>
              <a:rPr lang="af-ZA" sz="3600" dirty="0"/>
              <a:t>Waarom, </a:t>
            </a:r>
            <a:r>
              <a:rPr lang="af-ZA" sz="3600" dirty="0" err="1"/>
              <a:t>o</a:t>
            </a:r>
            <a:r>
              <a:rPr lang="af-ZA" sz="3600" dirty="0"/>
              <a:t> </a:t>
            </a:r>
            <a:r>
              <a:rPr lang="af-ZA" sz="3600" dirty="0" smtClean="0"/>
              <a:t>H</a:t>
            </a:r>
            <a:r>
              <a:rPr lang="af-ZA" sz="2800" dirty="0" smtClean="0"/>
              <a:t>EER</a:t>
            </a:r>
            <a:r>
              <a:rPr lang="af-ZA" sz="3600" dirty="0" smtClean="0"/>
              <a:t>, </a:t>
            </a:r>
            <a:r>
              <a:rPr lang="af-ZA" sz="3600" dirty="0"/>
              <a:t>met hul geduldig?</a:t>
            </a:r>
            <a:endParaRPr lang="en-ZA" sz="3600" dirty="0"/>
          </a:p>
          <a:p>
            <a:r>
              <a:rPr lang="af-ZA" sz="3600" dirty="0"/>
              <a:t>Dis hemeltergers wat daar woel!</a:t>
            </a:r>
            <a:endParaRPr lang="en-ZA" sz="3600" dirty="0"/>
          </a:p>
          <a:p>
            <a:r>
              <a:rPr lang="af-ZA" sz="3600" dirty="0"/>
              <a:t>Verdryf hul van u regterstoel.</a:t>
            </a:r>
            <a:endParaRPr lang="en-ZA" sz="3600" dirty="0"/>
          </a:p>
          <a:p>
            <a:r>
              <a:rPr lang="af-ZA" sz="3600" dirty="0"/>
              <a:t>Hul leef in misdaad menigvuldig:</a:t>
            </a:r>
            <a:endParaRPr lang="en-ZA" sz="3600" dirty="0"/>
          </a:p>
          <a:p>
            <a:r>
              <a:rPr lang="af-ZA" sz="3600" dirty="0"/>
              <a:t>Verklaar hul skuldig!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395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34:9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Sy </a:t>
            </a:r>
            <a:r>
              <a:rPr lang="af-ZA" sz="3600" dirty="0" err="1"/>
              <a:t>beend’re</a:t>
            </a:r>
            <a:r>
              <a:rPr lang="af-ZA" sz="3600" dirty="0"/>
              <a:t> word bewaar:</a:t>
            </a:r>
            <a:endParaRPr lang="en-ZA" sz="3600" dirty="0"/>
          </a:p>
          <a:p>
            <a:r>
              <a:rPr lang="af-ZA" sz="3600" dirty="0"/>
              <a:t>God sorg dat daar geeneen van breek.</a:t>
            </a:r>
            <a:endParaRPr lang="en-ZA" sz="3600" dirty="0"/>
          </a:p>
          <a:p>
            <a:r>
              <a:rPr lang="af-ZA" sz="3600" dirty="0"/>
              <a:t>Maar wie hom haat – die onheil wreek</a:t>
            </a:r>
            <a:endParaRPr lang="en-ZA" sz="3600" dirty="0"/>
          </a:p>
          <a:p>
            <a:r>
              <a:rPr lang="af-ZA" sz="3600" dirty="0"/>
              <a:t>Hy op die skuldenaar.</a:t>
            </a:r>
            <a:endParaRPr lang="en-ZA" sz="3600" dirty="0"/>
          </a:p>
          <a:p>
            <a:r>
              <a:rPr lang="af-ZA" sz="3600" dirty="0"/>
              <a:t>Die H</a:t>
            </a:r>
            <a:r>
              <a:rPr lang="af-ZA" sz="3600" cap="small" dirty="0"/>
              <a:t>eer</a:t>
            </a:r>
            <a:r>
              <a:rPr lang="af-ZA" sz="3600" dirty="0"/>
              <a:t> sal hul bewaar,</a:t>
            </a:r>
            <a:endParaRPr lang="en-ZA" sz="3600" dirty="0"/>
          </a:p>
          <a:p>
            <a:r>
              <a:rPr lang="af-ZA" sz="3600" dirty="0"/>
              <a:t>sy volk wat op sy hulp vertrou.</a:t>
            </a:r>
            <a:endParaRPr lang="en-ZA" sz="3600" dirty="0"/>
          </a:p>
          <a:p>
            <a:r>
              <a:rPr lang="af-ZA" sz="3600" dirty="0"/>
              <a:t>Hy sal hul in sy guns aanskou</a:t>
            </a:r>
            <a:endParaRPr lang="en-ZA" sz="3600" dirty="0"/>
          </a:p>
          <a:p>
            <a:r>
              <a:rPr lang="af-ZA" sz="3600" dirty="0"/>
              <a:t>en skuldig nooit verklaar.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809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35</a:t>
            </a:r>
            <a:r>
              <a:rPr lang="en-US" sz="3600" dirty="0"/>
              <a:t>:1</a:t>
            </a:r>
            <a:endParaRPr lang="en-ZA" sz="3600" b="1" dirty="0"/>
          </a:p>
          <a:p>
            <a:r>
              <a:rPr lang="en-US" sz="3600" dirty="0"/>
              <a:t> </a:t>
            </a:r>
            <a:endParaRPr lang="en-ZA" sz="3600" dirty="0"/>
          </a:p>
          <a:p>
            <a:r>
              <a:rPr lang="af-ZA" sz="3600" dirty="0"/>
              <a:t>Verdedig tog my regsaak, H</a:t>
            </a:r>
            <a:r>
              <a:rPr lang="af-ZA" sz="3600" cap="small" dirty="0"/>
              <a:t>eer</a:t>
            </a:r>
            <a:r>
              <a:rPr lang="af-ZA" sz="3600" dirty="0"/>
              <a:t>,</a:t>
            </a:r>
            <a:endParaRPr lang="en-ZA" sz="3600" dirty="0"/>
          </a:p>
          <a:p>
            <a:r>
              <a:rPr lang="af-ZA" sz="3600" dirty="0"/>
              <a:t>en laat u hand my vyand keer!</a:t>
            </a:r>
            <a:endParaRPr lang="en-ZA" sz="3600" dirty="0"/>
          </a:p>
          <a:p>
            <a:r>
              <a:rPr lang="af-ZA" sz="3600" dirty="0"/>
              <a:t>Gryp </a:t>
            </a:r>
            <a:r>
              <a:rPr lang="af-ZA" sz="3600" dirty="0" err="1"/>
              <a:t>áán</a:t>
            </a:r>
            <a:r>
              <a:rPr lang="af-ZA" sz="3600" dirty="0"/>
              <a:t> die wapens van die stryder:</a:t>
            </a:r>
            <a:endParaRPr lang="en-ZA" sz="3600" dirty="0"/>
          </a:p>
          <a:p>
            <a:r>
              <a:rPr lang="af-ZA" sz="3600" dirty="0"/>
              <a:t>die skild en spies, </a:t>
            </a:r>
            <a:r>
              <a:rPr lang="af-ZA" sz="3600" dirty="0" err="1"/>
              <a:t>o</a:t>
            </a:r>
            <a:r>
              <a:rPr lang="af-ZA" sz="3600" dirty="0"/>
              <a:t> my Bevryder!</a:t>
            </a:r>
            <a:endParaRPr lang="en-ZA" sz="3600" dirty="0"/>
          </a:p>
          <a:p>
            <a:r>
              <a:rPr lang="af-ZA" sz="3600" dirty="0"/>
              <a:t>Belet hul optog, tree vooruit</a:t>
            </a:r>
            <a:endParaRPr lang="en-ZA" sz="3600" dirty="0"/>
          </a:p>
          <a:p>
            <a:r>
              <a:rPr lang="af-ZA" sz="3600" dirty="0"/>
              <a:t>om my vervolgers gou te stuit.</a:t>
            </a:r>
            <a:endParaRPr lang="en-ZA" sz="3600" dirty="0"/>
          </a:p>
          <a:p>
            <a:r>
              <a:rPr lang="af-ZA" sz="3600" dirty="0"/>
              <a:t>Sê aan my siel wat op U wag:</a:t>
            </a:r>
            <a:endParaRPr lang="en-ZA" sz="3600" dirty="0"/>
          </a:p>
          <a:p>
            <a:r>
              <a:rPr lang="af-ZA" sz="3600" dirty="0"/>
              <a:t>“Ek is jou heil en </a:t>
            </a:r>
            <a:r>
              <a:rPr lang="af-ZA" sz="3600" dirty="0" err="1"/>
              <a:t>veil’ge</a:t>
            </a:r>
            <a:r>
              <a:rPr lang="af-ZA" sz="3600" dirty="0"/>
              <a:t> krag.”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410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35:2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Wil U die vyande beskaam</a:t>
            </a:r>
            <a:endParaRPr lang="en-ZA" sz="3600" dirty="0"/>
          </a:p>
          <a:p>
            <a:r>
              <a:rPr lang="af-ZA" sz="3600" dirty="0"/>
              <a:t>wat wreed ŉ plan teen my beraam!</a:t>
            </a:r>
            <a:endParaRPr lang="en-ZA" sz="3600" dirty="0"/>
          </a:p>
          <a:p>
            <a:r>
              <a:rPr lang="af-ZA" sz="3600" dirty="0"/>
              <a:t>Laat hulle wyk in onvermoë,</a:t>
            </a:r>
            <a:endParaRPr lang="en-ZA" sz="3600" dirty="0"/>
          </a:p>
          <a:p>
            <a:r>
              <a:rPr lang="af-ZA" sz="3600" dirty="0"/>
              <a:t>hul het my ongeluk voor oë!</a:t>
            </a:r>
            <a:endParaRPr lang="en-ZA" sz="3600" dirty="0"/>
          </a:p>
          <a:p>
            <a:r>
              <a:rPr lang="af-ZA" sz="3600" dirty="0"/>
              <a:t>Laat hul soos kaf word voor die wind,</a:t>
            </a:r>
            <a:endParaRPr lang="en-ZA" sz="3600" dirty="0"/>
          </a:p>
          <a:p>
            <a:r>
              <a:rPr lang="af-ZA" sz="3600" dirty="0"/>
              <a:t>en laat Gods Engel hulle vind,</a:t>
            </a:r>
            <a:endParaRPr lang="en-ZA" sz="3600" dirty="0"/>
          </a:p>
          <a:p>
            <a:r>
              <a:rPr lang="af-ZA" sz="3600" dirty="0"/>
              <a:t>verstrooi, verjaag op donker pad. </a:t>
            </a:r>
            <a:endParaRPr lang="en-ZA" sz="3600" dirty="0"/>
          </a:p>
          <a:p>
            <a:r>
              <a:rPr lang="af-ZA" sz="3600" dirty="0"/>
              <a:t>En maak dit voor hul voete glad!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834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35:3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Want sonder oorsaak het hul my</a:t>
            </a:r>
            <a:endParaRPr lang="en-ZA" sz="3600" dirty="0"/>
          </a:p>
          <a:p>
            <a:r>
              <a:rPr lang="af-ZA" sz="3600" dirty="0"/>
              <a:t>ŉ kuil gegraaf, ŉ net gesprei.</a:t>
            </a:r>
            <a:endParaRPr lang="en-ZA" sz="3600" dirty="0"/>
          </a:p>
          <a:p>
            <a:r>
              <a:rPr lang="af-ZA" sz="3600" dirty="0"/>
              <a:t>Laat onheil gou die bose manne</a:t>
            </a:r>
            <a:endParaRPr lang="en-ZA" sz="3600" dirty="0"/>
          </a:p>
          <a:p>
            <a:r>
              <a:rPr lang="af-ZA" sz="3600" dirty="0"/>
              <a:t>beskaamd maak met hul onheilsplanne!</a:t>
            </a:r>
            <a:endParaRPr lang="en-ZA" sz="3600" dirty="0"/>
          </a:p>
          <a:p>
            <a:r>
              <a:rPr lang="af-ZA" sz="3600" dirty="0"/>
              <a:t>Laat hulle struikel in hul gang;</a:t>
            </a:r>
            <a:endParaRPr lang="en-ZA" sz="3600" dirty="0"/>
          </a:p>
          <a:p>
            <a:r>
              <a:rPr lang="af-ZA" sz="3600" dirty="0"/>
              <a:t>die net vir mý gespan, húl vang;</a:t>
            </a:r>
            <a:endParaRPr lang="en-ZA" sz="3600" dirty="0"/>
          </a:p>
          <a:p>
            <a:r>
              <a:rPr lang="af-ZA" sz="3600" dirty="0"/>
              <a:t>en laat, terwyl ék dan bly staan,</a:t>
            </a:r>
            <a:endParaRPr lang="en-ZA" sz="3600" dirty="0"/>
          </a:p>
          <a:p>
            <a:r>
              <a:rPr lang="af-ZA" sz="3600" dirty="0"/>
              <a:t>húl daarin val en ondergaan!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61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35:4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My siel sal in die H</a:t>
            </a:r>
            <a:r>
              <a:rPr lang="af-ZA" sz="3600" cap="small" dirty="0"/>
              <a:t>ere</a:t>
            </a:r>
            <a:r>
              <a:rPr lang="af-ZA" sz="3600" dirty="0"/>
              <a:t> juig</a:t>
            </a:r>
            <a:endParaRPr lang="en-ZA" sz="3600" dirty="0"/>
          </a:p>
          <a:p>
            <a:r>
              <a:rPr lang="af-ZA" sz="3600" dirty="0"/>
              <a:t>en Hom, vir hulp, my dank betuig;</a:t>
            </a:r>
            <a:endParaRPr lang="en-ZA" sz="3600" dirty="0"/>
          </a:p>
          <a:p>
            <a:r>
              <a:rPr lang="af-ZA" sz="3600" dirty="0"/>
              <a:t>my </a:t>
            </a:r>
            <a:r>
              <a:rPr lang="af-ZA" sz="3600" dirty="0" err="1"/>
              <a:t>beend’re</a:t>
            </a:r>
            <a:r>
              <a:rPr lang="af-ZA" sz="3600" dirty="0"/>
              <a:t> saam spreek tot u ere</a:t>
            </a:r>
            <a:endParaRPr lang="en-ZA" sz="3600" dirty="0"/>
          </a:p>
          <a:p>
            <a:r>
              <a:rPr lang="af-ZA" sz="3600" dirty="0"/>
              <a:t>en sê: “Wie is soos U, </a:t>
            </a:r>
            <a:r>
              <a:rPr lang="af-ZA" sz="3600" dirty="0" err="1"/>
              <a:t>o</a:t>
            </a:r>
            <a:r>
              <a:rPr lang="af-ZA" sz="3600" dirty="0"/>
              <a:t> H</a:t>
            </a:r>
            <a:r>
              <a:rPr lang="af-ZA" sz="3600" cap="small" dirty="0"/>
              <a:t>ere</a:t>
            </a:r>
            <a:r>
              <a:rPr lang="af-ZA" sz="3600" dirty="0"/>
              <a:t>,</a:t>
            </a:r>
            <a:endParaRPr lang="en-ZA" sz="3600" dirty="0"/>
          </a:p>
          <a:p>
            <a:r>
              <a:rPr lang="af-ZA" sz="3600" dirty="0"/>
              <a:t>wat die ellendige bevry</a:t>
            </a:r>
            <a:endParaRPr lang="en-ZA" sz="3600" dirty="0"/>
          </a:p>
          <a:p>
            <a:r>
              <a:rPr lang="af-ZA" sz="3600" dirty="0"/>
              <a:t>van dié wat sterker is as hy?</a:t>
            </a:r>
            <a:endParaRPr lang="en-ZA" sz="3600" dirty="0"/>
          </a:p>
          <a:p>
            <a:r>
              <a:rPr lang="af-ZA" sz="3600" dirty="0"/>
              <a:t>Die arme – dat hy U mag loof -</a:t>
            </a:r>
            <a:endParaRPr lang="en-ZA" sz="3600" dirty="0"/>
          </a:p>
          <a:p>
            <a:r>
              <a:rPr lang="af-ZA" sz="3600" dirty="0"/>
              <a:t>verlos van dié wat hom beroof?”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565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35:5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Getuies wat my teëstaan</a:t>
            </a:r>
            <a:endParaRPr lang="en-ZA" sz="3600" dirty="0"/>
          </a:p>
          <a:p>
            <a:r>
              <a:rPr lang="af-ZA" sz="3600" dirty="0"/>
              <a:t>kom nou met bose vrae aan,</a:t>
            </a:r>
            <a:endParaRPr lang="en-ZA" sz="3600" dirty="0"/>
          </a:p>
          <a:p>
            <a:r>
              <a:rPr lang="af-ZA" sz="3600" dirty="0"/>
              <a:t>wil my verskrik – die </a:t>
            </a:r>
            <a:r>
              <a:rPr lang="af-ZA" sz="3600" dirty="0" err="1"/>
              <a:t>tongehelde</a:t>
            </a:r>
            <a:endParaRPr lang="en-ZA" sz="3600" dirty="0"/>
          </a:p>
          <a:p>
            <a:r>
              <a:rPr lang="af-ZA" sz="3600" dirty="0"/>
              <a:t>wat enkel kwaad vir goed vergelde</a:t>
            </a:r>
            <a:endParaRPr lang="en-ZA" sz="3600" dirty="0"/>
          </a:p>
          <a:p>
            <a:r>
              <a:rPr lang="af-ZA" sz="3600" dirty="0"/>
              <a:t>en – vir my siel, verlatenheid.</a:t>
            </a:r>
            <a:endParaRPr lang="en-ZA" sz="3600" dirty="0"/>
          </a:p>
          <a:p>
            <a:r>
              <a:rPr lang="af-ZA" sz="3600" dirty="0"/>
              <a:t>Toe hulle siek was, al die tyd,</a:t>
            </a:r>
            <a:endParaRPr lang="en-ZA" sz="3600" dirty="0"/>
          </a:p>
          <a:p>
            <a:r>
              <a:rPr lang="af-ZA" sz="3600" dirty="0"/>
              <a:t>was ek in rougewaad omknel</a:t>
            </a:r>
            <a:endParaRPr lang="en-ZA" sz="3600" dirty="0"/>
          </a:p>
          <a:p>
            <a:r>
              <a:rPr lang="af-ZA" sz="3600" dirty="0"/>
              <a:t>en het my siel met vas gekwel.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045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35:6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Ek het in droefheid, keer op keer,</a:t>
            </a:r>
            <a:endParaRPr lang="en-ZA" sz="3600" dirty="0"/>
          </a:p>
          <a:p>
            <a:r>
              <a:rPr lang="af-ZA" sz="3600" dirty="0"/>
              <a:t>gebid vir hulle, altyd weer.</a:t>
            </a:r>
            <a:endParaRPr lang="en-ZA" sz="3600" dirty="0"/>
          </a:p>
          <a:p>
            <a:r>
              <a:rPr lang="af-ZA" sz="3600" dirty="0"/>
              <a:t>Soos oor ŉ vriend, soos oor ŉ broeder,</a:t>
            </a:r>
            <a:endParaRPr lang="en-ZA" sz="3600" dirty="0"/>
          </a:p>
          <a:p>
            <a:r>
              <a:rPr lang="af-ZA" sz="3600" dirty="0"/>
              <a:t>soos een wat weeklaag oor sy moeder,</a:t>
            </a:r>
            <a:endParaRPr lang="en-ZA" sz="3600" dirty="0"/>
          </a:p>
          <a:p>
            <a:r>
              <a:rPr lang="af-ZA" sz="3600" dirty="0"/>
              <a:t>het ek getreur, in rou gebuk.</a:t>
            </a:r>
            <a:endParaRPr lang="en-ZA" sz="3600" dirty="0"/>
          </a:p>
          <a:p>
            <a:r>
              <a:rPr lang="af-ZA" sz="3600" dirty="0"/>
              <a:t>Maar as ek struikel in my druk, </a:t>
            </a:r>
            <a:endParaRPr lang="en-ZA" sz="3600" dirty="0"/>
          </a:p>
          <a:p>
            <a:r>
              <a:rPr lang="af-ZA" sz="3600" dirty="0"/>
              <a:t>dan kom hul vrolik bymekaar,</a:t>
            </a:r>
            <a:endParaRPr lang="en-ZA" sz="3600" dirty="0"/>
          </a:p>
          <a:p>
            <a:r>
              <a:rPr lang="af-ZA" sz="3600" dirty="0"/>
              <a:t>belaster my, die ganse skaar.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193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35:7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Daar’s tafelspotters, roekeloos,</a:t>
            </a:r>
            <a:endParaRPr lang="en-ZA" sz="3600" dirty="0"/>
          </a:p>
          <a:p>
            <a:r>
              <a:rPr lang="af-ZA" sz="3600" dirty="0"/>
              <a:t>en lae mense, slinks en boos,</a:t>
            </a:r>
            <a:endParaRPr lang="en-ZA" sz="3600" dirty="0"/>
          </a:p>
          <a:p>
            <a:r>
              <a:rPr lang="af-ZA" sz="3600" dirty="0"/>
              <a:t>wat almal breek deur wet en bande,</a:t>
            </a:r>
            <a:endParaRPr lang="en-ZA" sz="3600" dirty="0"/>
          </a:p>
          <a:p>
            <a:r>
              <a:rPr lang="af-ZA" sz="3600" dirty="0"/>
              <a:t>en teen my kners hul met hul tande.</a:t>
            </a:r>
            <a:endParaRPr lang="en-ZA" sz="3600" dirty="0"/>
          </a:p>
          <a:p>
            <a:r>
              <a:rPr lang="af-ZA" sz="3600" dirty="0"/>
              <a:t>Hoe lank sal U dit sien, </a:t>
            </a:r>
            <a:r>
              <a:rPr lang="af-ZA" sz="3600" dirty="0" err="1"/>
              <a:t>o</a:t>
            </a:r>
            <a:r>
              <a:rPr lang="af-ZA" sz="3600" dirty="0"/>
              <a:t> God?</a:t>
            </a:r>
            <a:endParaRPr lang="en-ZA" sz="3600" dirty="0"/>
          </a:p>
          <a:p>
            <a:r>
              <a:rPr lang="af-ZA" sz="3600" dirty="0"/>
              <a:t>Vergun my siel ŉ beter lot;</a:t>
            </a:r>
            <a:endParaRPr lang="en-ZA" sz="3600" dirty="0"/>
          </a:p>
          <a:p>
            <a:r>
              <a:rPr lang="af-ZA" sz="3600" dirty="0"/>
              <a:t>verlos my deur u sterke hand</a:t>
            </a:r>
            <a:endParaRPr lang="en-ZA" sz="3600" dirty="0"/>
          </a:p>
          <a:p>
            <a:r>
              <a:rPr lang="af-ZA" sz="3600" dirty="0"/>
              <a:t>uit hierdie leeus se klou en tand!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066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35:8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Nou sal aan u groot majesteit </a:t>
            </a:r>
            <a:endParaRPr lang="en-ZA" sz="3600" dirty="0"/>
          </a:p>
          <a:p>
            <a:r>
              <a:rPr lang="af-ZA" sz="3600" dirty="0"/>
              <a:t>in almal se teenwoordigheid</a:t>
            </a:r>
            <a:endParaRPr lang="en-ZA" sz="3600" dirty="0"/>
          </a:p>
          <a:p>
            <a:r>
              <a:rPr lang="af-ZA" sz="3600" dirty="0"/>
              <a:t>my lof- en </a:t>
            </a:r>
            <a:r>
              <a:rPr lang="af-ZA" sz="3600" dirty="0" err="1"/>
              <a:t>pryssang</a:t>
            </a:r>
            <a:r>
              <a:rPr lang="af-ZA" sz="3600" dirty="0"/>
              <a:t> weer gewy wees.</a:t>
            </a:r>
            <a:endParaRPr lang="en-ZA" sz="3600" dirty="0"/>
          </a:p>
          <a:p>
            <a:r>
              <a:rPr lang="af-ZA" sz="3600" dirty="0"/>
              <a:t>Laat hul maar net nie oor my bly wees</a:t>
            </a:r>
            <a:endParaRPr lang="en-ZA" sz="3600" dirty="0"/>
          </a:p>
          <a:p>
            <a:r>
              <a:rPr lang="af-ZA" sz="3600" dirty="0"/>
              <a:t>wat sonder oorsaak met my twis</a:t>
            </a:r>
            <a:endParaRPr lang="en-ZA" sz="3600" dirty="0"/>
          </a:p>
          <a:p>
            <a:r>
              <a:rPr lang="af-ZA" sz="3600" dirty="0"/>
              <a:t>en sonder grond my vyand is.</a:t>
            </a:r>
            <a:endParaRPr lang="en-ZA" sz="3600" dirty="0"/>
          </a:p>
          <a:p>
            <a:r>
              <a:rPr lang="af-ZA" sz="3600" dirty="0"/>
              <a:t>Laat hul nie juig wat in hul waan</a:t>
            </a:r>
            <a:endParaRPr lang="en-ZA" sz="3600" dirty="0"/>
          </a:p>
          <a:p>
            <a:r>
              <a:rPr lang="af-ZA" sz="3600" dirty="0"/>
              <a:t>die oë skimpend op my slaan.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242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0648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35:9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Hul mond praat nie van vrede, nee;</a:t>
            </a:r>
            <a:endParaRPr lang="en-ZA" sz="3600" dirty="0"/>
          </a:p>
          <a:p>
            <a:r>
              <a:rPr lang="af-ZA" sz="3600" dirty="0"/>
              <a:t>hul hart, wat diep sy planne smee,</a:t>
            </a:r>
            <a:endParaRPr lang="en-ZA" sz="3600" dirty="0"/>
          </a:p>
          <a:p>
            <a:r>
              <a:rPr lang="af-ZA" sz="3600" dirty="0"/>
              <a:t>bedink die fynste listighede</a:t>
            </a:r>
            <a:endParaRPr lang="en-ZA" sz="3600" dirty="0"/>
          </a:p>
          <a:p>
            <a:r>
              <a:rPr lang="af-ZA" sz="3600" dirty="0"/>
              <a:t>teen stille vriende van die vrede.</a:t>
            </a:r>
            <a:endParaRPr lang="en-ZA" sz="3600" dirty="0"/>
          </a:p>
          <a:p>
            <a:r>
              <a:rPr lang="af-ZA" sz="3600" dirty="0"/>
              <a:t>Hul blaf na my met ope mond;</a:t>
            </a:r>
            <a:endParaRPr lang="en-ZA" sz="3600" dirty="0"/>
          </a:p>
          <a:p>
            <a:r>
              <a:rPr lang="af-ZA" sz="3600" dirty="0"/>
              <a:t>hul skimptaal wat my diep </a:t>
            </a:r>
            <a:r>
              <a:rPr lang="af-ZA" sz="3600" dirty="0" err="1"/>
              <a:t>deurwond</a:t>
            </a:r>
            <a:r>
              <a:rPr lang="af-ZA" sz="3600" dirty="0"/>
              <a:t>,</a:t>
            </a:r>
            <a:endParaRPr lang="en-ZA" sz="3600" dirty="0"/>
          </a:p>
          <a:p>
            <a:r>
              <a:rPr lang="af-ZA" sz="3600" dirty="0"/>
              <a:t>bespot my leed; hul is verbly</a:t>
            </a:r>
            <a:endParaRPr lang="en-ZA" sz="3600" dirty="0"/>
          </a:p>
          <a:p>
            <a:r>
              <a:rPr lang="af-ZA" sz="3600" dirty="0"/>
              <a:t>oor al die smart wat ek moet ly.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314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5608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5:10</a:t>
            </a:r>
          </a:p>
          <a:p>
            <a:endParaRPr lang="en-ZA" sz="3600" dirty="0"/>
          </a:p>
          <a:p>
            <a:r>
              <a:rPr lang="af-ZA" sz="3600" dirty="0"/>
              <a:t>Maar laat in </a:t>
            </a:r>
            <a:r>
              <a:rPr lang="af-ZA" sz="3600" dirty="0" err="1"/>
              <a:t>eewge</a:t>
            </a:r>
            <a:r>
              <a:rPr lang="af-ZA" sz="3600" dirty="0"/>
              <a:t> blydskap lewe</a:t>
            </a:r>
            <a:endParaRPr lang="en-ZA" sz="3600" dirty="0"/>
          </a:p>
          <a:p>
            <a:r>
              <a:rPr lang="af-ZA" sz="3600" dirty="0"/>
              <a:t>wie by U skuil in </a:t>
            </a:r>
            <a:r>
              <a:rPr lang="af-ZA" sz="3600" dirty="0" err="1"/>
              <a:t>veil’ge</a:t>
            </a:r>
            <a:r>
              <a:rPr lang="af-ZA" sz="3600" dirty="0"/>
              <a:t> hut,</a:t>
            </a:r>
            <a:endParaRPr lang="en-ZA" sz="3600" dirty="0"/>
          </a:p>
          <a:p>
            <a:r>
              <a:rPr lang="af-ZA" sz="3600" dirty="0"/>
              <a:t>en laat hul juig, deur U beskut.</a:t>
            </a:r>
            <a:endParaRPr lang="en-ZA" sz="3600" dirty="0"/>
          </a:p>
          <a:p>
            <a:r>
              <a:rPr lang="af-ZA" sz="3600" dirty="0"/>
              <a:t>U Naam, grootmagtig en verhewe,</a:t>
            </a:r>
            <a:endParaRPr lang="en-ZA" sz="3600" dirty="0"/>
          </a:p>
          <a:p>
            <a:r>
              <a:rPr lang="af-ZA" sz="3600" dirty="0"/>
              <a:t>bied vreugdelewe.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395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35:10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U sien dit aan. Ag, swyg nie stil;</a:t>
            </a:r>
            <a:endParaRPr lang="en-ZA" sz="3600" dirty="0"/>
          </a:p>
          <a:p>
            <a:r>
              <a:rPr lang="af-ZA" sz="3600" dirty="0"/>
              <a:t>beslis, </a:t>
            </a:r>
            <a:r>
              <a:rPr lang="af-ZA" sz="3600" dirty="0" err="1"/>
              <a:t>o</a:t>
            </a:r>
            <a:r>
              <a:rPr lang="af-ZA" sz="3600" dirty="0"/>
              <a:t> H</a:t>
            </a:r>
            <a:r>
              <a:rPr lang="af-ZA" sz="3600" cap="small" dirty="0"/>
              <a:t>eer</a:t>
            </a:r>
            <a:r>
              <a:rPr lang="af-ZA" sz="3600" dirty="0"/>
              <a:t>, tog my geskil;</a:t>
            </a:r>
            <a:endParaRPr lang="en-ZA" sz="3600" dirty="0"/>
          </a:p>
          <a:p>
            <a:r>
              <a:rPr lang="af-ZA" sz="3600" dirty="0"/>
              <a:t>ontwaak, tree op tot my beskerming,</a:t>
            </a:r>
            <a:endParaRPr lang="en-ZA" sz="3600" dirty="0"/>
          </a:p>
          <a:p>
            <a:r>
              <a:rPr lang="af-ZA" sz="3600" dirty="0"/>
              <a:t>en toon my nou u groot ontferming!</a:t>
            </a:r>
            <a:endParaRPr lang="en-ZA" sz="3600" dirty="0"/>
          </a:p>
          <a:p>
            <a:r>
              <a:rPr lang="af-ZA" sz="3600" dirty="0"/>
              <a:t>Doen reg aan my in hierdie stryd,</a:t>
            </a:r>
            <a:endParaRPr lang="en-ZA" sz="3600" dirty="0"/>
          </a:p>
          <a:p>
            <a:r>
              <a:rPr lang="af-ZA" sz="3600" dirty="0" err="1"/>
              <a:t>o</a:t>
            </a:r>
            <a:r>
              <a:rPr lang="af-ZA" sz="3600" dirty="0"/>
              <a:t> H</a:t>
            </a:r>
            <a:r>
              <a:rPr lang="af-ZA" sz="3600" cap="small" dirty="0"/>
              <a:t>eer</a:t>
            </a:r>
            <a:r>
              <a:rPr lang="af-ZA" sz="3600" dirty="0"/>
              <a:t>, na u geregtigheid;</a:t>
            </a:r>
            <a:endParaRPr lang="en-ZA" sz="3600" dirty="0"/>
          </a:p>
          <a:p>
            <a:r>
              <a:rPr lang="af-ZA" sz="3600" dirty="0"/>
              <a:t>en laat die spotters, dag vir dag,</a:t>
            </a:r>
            <a:endParaRPr lang="en-ZA" sz="3600" dirty="0"/>
          </a:p>
          <a:p>
            <a:r>
              <a:rPr lang="af-ZA" sz="3600" dirty="0"/>
              <a:t>nie juig nie oor my treurgeklag!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589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35:11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Laat hul wat my so fel bestry</a:t>
            </a:r>
            <a:endParaRPr lang="en-ZA" sz="3600" dirty="0"/>
          </a:p>
          <a:p>
            <a:r>
              <a:rPr lang="af-ZA" sz="3600" dirty="0"/>
              <a:t>nie sê: “Ons het ons wens verkry!”</a:t>
            </a:r>
            <a:endParaRPr lang="en-ZA" sz="3600" dirty="0"/>
          </a:p>
          <a:p>
            <a:r>
              <a:rPr lang="af-ZA" sz="3600" dirty="0"/>
              <a:t>Laat my dié smaad nie ondervind nie</a:t>
            </a:r>
            <a:endParaRPr lang="en-ZA" sz="3600" dirty="0"/>
          </a:p>
          <a:p>
            <a:r>
              <a:rPr lang="af-ZA" sz="3600" dirty="0"/>
              <a:t>dat hul kan sê: "</a:t>
            </a:r>
            <a:r>
              <a:rPr lang="af-ZA" sz="3600" dirty="0" err="1"/>
              <a:t>Ons‘t</a:t>
            </a:r>
            <a:r>
              <a:rPr lang="af-ZA" sz="3600" dirty="0"/>
              <a:t> hom verslind" nie!</a:t>
            </a:r>
            <a:endParaRPr lang="en-ZA" sz="3600" dirty="0"/>
          </a:p>
          <a:p>
            <a:r>
              <a:rPr lang="af-ZA" sz="3600" dirty="0"/>
              <a:t>Laat hulle rooi van skaamte word </a:t>
            </a:r>
            <a:endParaRPr lang="en-ZA" sz="3600" dirty="0"/>
          </a:p>
          <a:p>
            <a:r>
              <a:rPr lang="af-ZA" sz="3600" dirty="0"/>
              <a:t>wat skande oor my uit wou stort,</a:t>
            </a:r>
            <a:endParaRPr lang="en-ZA" sz="3600" dirty="0"/>
          </a:p>
          <a:p>
            <a:r>
              <a:rPr lang="af-ZA" sz="3600" dirty="0"/>
              <a:t>sodat my trotse teenparty</a:t>
            </a:r>
            <a:endParaRPr lang="en-ZA" sz="3600" dirty="0"/>
          </a:p>
          <a:p>
            <a:r>
              <a:rPr lang="af-ZA" sz="3600" dirty="0"/>
              <a:t>hom nooit kan groot hou teenoor my.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847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99288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35:12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Laat hulle juig en blydskap smaak</a:t>
            </a:r>
            <a:endParaRPr lang="en-ZA" sz="3600" dirty="0"/>
          </a:p>
          <a:p>
            <a:r>
              <a:rPr lang="af-ZA" sz="3600" dirty="0"/>
              <a:t>wat bly is oor my goeie saak.</a:t>
            </a:r>
            <a:endParaRPr lang="en-ZA" sz="3600" dirty="0"/>
          </a:p>
          <a:p>
            <a:r>
              <a:rPr lang="af-ZA" sz="3600" dirty="0"/>
              <a:t>Laat hul u altyd prys en lofsing</a:t>
            </a:r>
            <a:endParaRPr lang="en-ZA" sz="3600" dirty="0"/>
          </a:p>
          <a:p>
            <a:r>
              <a:rPr lang="af-ZA" sz="3600" dirty="0"/>
              <a:t>vir vreug wat U u dienaar toebring:</a:t>
            </a:r>
            <a:endParaRPr lang="en-ZA" sz="3600" dirty="0"/>
          </a:p>
          <a:p>
            <a:r>
              <a:rPr lang="af-ZA" sz="3600" dirty="0"/>
              <a:t>“Die H</a:t>
            </a:r>
            <a:r>
              <a:rPr lang="af-ZA" sz="3600" cap="small" dirty="0"/>
              <a:t>eer</a:t>
            </a:r>
            <a:r>
              <a:rPr lang="af-ZA" sz="3600" dirty="0"/>
              <a:t> is groot en goed daarby,</a:t>
            </a:r>
            <a:endParaRPr lang="en-ZA" sz="3600" dirty="0"/>
          </a:p>
          <a:p>
            <a:r>
              <a:rPr lang="af-ZA" sz="3600" dirty="0"/>
              <a:t>wat vrede vir sy kneg berei.”</a:t>
            </a:r>
            <a:endParaRPr lang="en-ZA" sz="3600" dirty="0"/>
          </a:p>
          <a:p>
            <a:r>
              <a:rPr lang="af-ZA" sz="3600" dirty="0"/>
              <a:t>Dan prys my tong met groot ontsag</a:t>
            </a:r>
            <a:endParaRPr lang="en-ZA" sz="3600" dirty="0"/>
          </a:p>
          <a:p>
            <a:r>
              <a:rPr lang="af-ZA" sz="3600" dirty="0"/>
              <a:t>u reg, u lof die ganse dag.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840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36</a:t>
            </a:r>
            <a:r>
              <a:rPr lang="en-US" sz="3600" dirty="0"/>
              <a:t>:1</a:t>
            </a:r>
            <a:endParaRPr lang="en-ZA" sz="3600" b="1" dirty="0"/>
          </a:p>
          <a:p>
            <a:r>
              <a:rPr lang="af-ZA" sz="3600" dirty="0"/>
              <a:t> </a:t>
            </a:r>
            <a:endParaRPr lang="en-ZA" sz="3600" b="1" dirty="0"/>
          </a:p>
          <a:p>
            <a:r>
              <a:rPr lang="af-ZA" sz="3600" dirty="0"/>
              <a:t>Die boosheid van die bose man –</a:t>
            </a:r>
            <a:endParaRPr lang="en-ZA" sz="3600" dirty="0"/>
          </a:p>
          <a:p>
            <a:r>
              <a:rPr lang="af-ZA" sz="3600" dirty="0"/>
              <a:t>my diepste hart getuig daarvan:</a:t>
            </a:r>
            <a:endParaRPr lang="en-ZA" sz="3600" dirty="0"/>
          </a:p>
          <a:p>
            <a:r>
              <a:rPr lang="af-ZA" sz="3600" dirty="0"/>
              <a:t>“Gods vrees is uit sy oë.”</a:t>
            </a:r>
            <a:endParaRPr lang="en-ZA" sz="3600" dirty="0"/>
          </a:p>
          <a:p>
            <a:r>
              <a:rPr lang="af-ZA" sz="3600" dirty="0"/>
              <a:t>Hy vlei homself, in kwaad verstyf,</a:t>
            </a:r>
            <a:endParaRPr lang="en-ZA" sz="3600" dirty="0"/>
          </a:p>
          <a:p>
            <a:r>
              <a:rPr lang="af-ZA" sz="3600" dirty="0"/>
              <a:t>dat God sy bose wanbedryf</a:t>
            </a:r>
            <a:endParaRPr lang="en-ZA" sz="3600" dirty="0"/>
          </a:p>
          <a:p>
            <a:r>
              <a:rPr lang="af-ZA" sz="3600" dirty="0"/>
              <a:t>sal toelaat voor sy oë</a:t>
            </a:r>
            <a:r>
              <a:rPr lang="af-ZA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40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2800" dirty="0"/>
              <a:t>Psalm 36</a:t>
            </a:r>
            <a:r>
              <a:rPr lang="en-US" sz="2800" dirty="0" smtClean="0"/>
              <a:t>:1 (</a:t>
            </a:r>
            <a:r>
              <a:rPr lang="en-US" sz="2800" dirty="0" err="1" smtClean="0"/>
              <a:t>vervolg</a:t>
            </a:r>
            <a:r>
              <a:rPr lang="en-US" sz="2800" dirty="0" smtClean="0"/>
              <a:t>)</a:t>
            </a:r>
            <a:endParaRPr lang="en-ZA" sz="2800" b="1" dirty="0"/>
          </a:p>
          <a:p>
            <a:r>
              <a:rPr lang="af-ZA" sz="3600" dirty="0"/>
              <a:t> </a:t>
            </a:r>
            <a:endParaRPr lang="en-ZA" sz="3600" b="1" dirty="0"/>
          </a:p>
          <a:p>
            <a:r>
              <a:rPr lang="af-ZA" sz="3600" dirty="0" smtClean="0"/>
              <a:t>Bedrog </a:t>
            </a:r>
            <a:r>
              <a:rPr lang="af-ZA" sz="3600" dirty="0"/>
              <a:t>en onreg is sy woord.</a:t>
            </a:r>
            <a:endParaRPr lang="en-ZA" sz="3600" dirty="0"/>
          </a:p>
          <a:p>
            <a:r>
              <a:rPr lang="af-ZA" sz="3600" dirty="0"/>
              <a:t>Hy gaan in sy onwysheid voort</a:t>
            </a:r>
            <a:endParaRPr lang="en-ZA" sz="3600" dirty="0"/>
          </a:p>
          <a:p>
            <a:r>
              <a:rPr lang="af-ZA" sz="3600" dirty="0"/>
              <a:t>en vrees geen bose handel.</a:t>
            </a:r>
            <a:endParaRPr lang="en-ZA" sz="3600" dirty="0"/>
          </a:p>
          <a:p>
            <a:r>
              <a:rPr lang="af-ZA" sz="3600" dirty="0"/>
              <a:t>Hy maak oornag sy planne reg,</a:t>
            </a:r>
            <a:endParaRPr lang="en-ZA" sz="3600" dirty="0"/>
          </a:p>
          <a:p>
            <a:r>
              <a:rPr lang="af-ZA" sz="3600" dirty="0"/>
              <a:t>en kom dan op die sondaarsweg</a:t>
            </a:r>
            <a:endParaRPr lang="en-ZA" sz="3600" dirty="0"/>
          </a:p>
          <a:p>
            <a:r>
              <a:rPr lang="af-ZA" sz="3600" dirty="0"/>
              <a:t>om in sy kwaad te wandel.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621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36:2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U goedheid, H</a:t>
            </a:r>
            <a:r>
              <a:rPr lang="af-ZA" sz="3600" cap="small" dirty="0"/>
              <a:t>eer</a:t>
            </a:r>
            <a:r>
              <a:rPr lang="af-ZA" sz="3600" dirty="0"/>
              <a:t>, is hemelhoog;</a:t>
            </a:r>
            <a:endParaRPr lang="en-ZA" sz="3600" dirty="0"/>
          </a:p>
          <a:p>
            <a:r>
              <a:rPr lang="af-ZA" sz="3600" dirty="0"/>
              <a:t>u trou tot by die </a:t>
            </a:r>
            <a:r>
              <a:rPr lang="af-ZA" sz="3600" dirty="0" err="1"/>
              <a:t>wolkeboog</a:t>
            </a:r>
            <a:r>
              <a:rPr lang="af-ZA" sz="3600" dirty="0"/>
              <a:t>.</a:t>
            </a:r>
            <a:endParaRPr lang="en-ZA" sz="3600" dirty="0"/>
          </a:p>
          <a:p>
            <a:r>
              <a:rPr lang="af-ZA" sz="3600" dirty="0"/>
              <a:t>U reg is hoog verhewe</a:t>
            </a:r>
            <a:endParaRPr lang="en-ZA" sz="3600" dirty="0"/>
          </a:p>
          <a:p>
            <a:r>
              <a:rPr lang="af-ZA" sz="3600" dirty="0"/>
              <a:t>en staan soos berge, vas van voet;</a:t>
            </a:r>
            <a:endParaRPr lang="en-ZA" sz="3600" dirty="0"/>
          </a:p>
          <a:p>
            <a:r>
              <a:rPr lang="af-ZA" sz="3600" dirty="0"/>
              <a:t>u oordeel is ŉ diepe vloed;</a:t>
            </a:r>
            <a:endParaRPr lang="en-ZA" sz="3600" dirty="0"/>
          </a:p>
          <a:p>
            <a:r>
              <a:rPr lang="af-ZA" sz="3600" dirty="0"/>
              <a:t>U sorg vir al wat lewe</a:t>
            </a:r>
            <a:r>
              <a:rPr lang="af-ZA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145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96944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2800" dirty="0"/>
              <a:t>Psalm </a:t>
            </a:r>
            <a:r>
              <a:rPr lang="af-ZA" sz="2800" dirty="0" smtClean="0"/>
              <a:t>36:2 (vervolg)</a:t>
            </a:r>
            <a:endParaRPr lang="en-ZA" sz="2800" dirty="0"/>
          </a:p>
          <a:p>
            <a:r>
              <a:rPr lang="af-ZA" dirty="0"/>
              <a:t> </a:t>
            </a:r>
            <a:endParaRPr lang="en-ZA" dirty="0"/>
          </a:p>
          <a:p>
            <a:r>
              <a:rPr lang="af-ZA" sz="3600" dirty="0" smtClean="0"/>
              <a:t>Hoe </a:t>
            </a:r>
            <a:r>
              <a:rPr lang="af-ZA" sz="3600" dirty="0"/>
              <a:t>kosbaar is u guns, </a:t>
            </a:r>
            <a:r>
              <a:rPr lang="af-ZA" sz="3600" dirty="0" err="1"/>
              <a:t>o</a:t>
            </a:r>
            <a:r>
              <a:rPr lang="af-ZA" sz="3600" dirty="0"/>
              <a:t> God!</a:t>
            </a:r>
            <a:endParaRPr lang="en-ZA" sz="3600" dirty="0"/>
          </a:p>
          <a:p>
            <a:r>
              <a:rPr lang="af-ZA" sz="3600" dirty="0"/>
              <a:t>Hoe vlug die mensekinders tot</a:t>
            </a:r>
            <a:endParaRPr lang="en-ZA" sz="3600" dirty="0"/>
          </a:p>
          <a:p>
            <a:r>
              <a:rPr lang="af-ZA" sz="3600" dirty="0"/>
              <a:t>u vleuels vir beskerming!</a:t>
            </a:r>
            <a:endParaRPr lang="en-ZA" sz="3600" dirty="0"/>
          </a:p>
          <a:p>
            <a:r>
              <a:rPr lang="af-ZA" sz="3600" dirty="0"/>
              <a:t>Hul smaak die oorvloed van u huis;</a:t>
            </a:r>
            <a:endParaRPr lang="en-ZA" sz="3600" dirty="0"/>
          </a:p>
          <a:p>
            <a:r>
              <a:rPr lang="af-ZA" sz="3600" dirty="0"/>
              <a:t>U laaf hul uit ŉ stroom wat bruis</a:t>
            </a:r>
            <a:endParaRPr lang="en-ZA" sz="3600" dirty="0"/>
          </a:p>
          <a:p>
            <a:r>
              <a:rPr lang="af-ZA" sz="3600" dirty="0"/>
              <a:t>uit dieptes van ontferming.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40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36:3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Van al wat leef, is U die bron;</a:t>
            </a:r>
            <a:endParaRPr lang="en-ZA" sz="3600" dirty="0"/>
          </a:p>
          <a:p>
            <a:r>
              <a:rPr lang="af-ZA" sz="3600" dirty="0"/>
              <a:t>van alle lig, die </a:t>
            </a:r>
            <a:r>
              <a:rPr lang="af-ZA" sz="3600" dirty="0" err="1"/>
              <a:t>eewge</a:t>
            </a:r>
            <a:r>
              <a:rPr lang="af-ZA" sz="3600" dirty="0"/>
              <a:t> son </a:t>
            </a:r>
            <a:endParaRPr lang="en-ZA" sz="3600" dirty="0"/>
          </a:p>
          <a:p>
            <a:r>
              <a:rPr lang="af-ZA" sz="3600" dirty="0"/>
              <a:t>wat afstraal in ons oë.</a:t>
            </a:r>
            <a:endParaRPr lang="en-ZA" sz="3600" dirty="0"/>
          </a:p>
          <a:p>
            <a:r>
              <a:rPr lang="af-ZA" sz="3600" dirty="0"/>
              <a:t>H</a:t>
            </a:r>
            <a:r>
              <a:rPr lang="af-ZA" sz="3600" cap="small" dirty="0"/>
              <a:t>eer</a:t>
            </a:r>
            <a:r>
              <a:rPr lang="af-ZA" sz="3600" dirty="0"/>
              <a:t>, laat u reg en goedheid wees</a:t>
            </a:r>
            <a:endParaRPr lang="en-ZA" sz="3600" dirty="0"/>
          </a:p>
          <a:p>
            <a:r>
              <a:rPr lang="af-ZA" sz="3600" dirty="0"/>
              <a:t>oor wie opreg u ken en vrees</a:t>
            </a:r>
            <a:endParaRPr lang="en-ZA" sz="3600" dirty="0"/>
          </a:p>
          <a:p>
            <a:r>
              <a:rPr lang="af-ZA" sz="3600" dirty="0"/>
              <a:t>en steun op u vermoë</a:t>
            </a:r>
            <a:r>
              <a:rPr lang="af-ZA" sz="3600" dirty="0" smtClean="0"/>
              <a:t>: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105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80920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2800" dirty="0"/>
              <a:t>Psalm </a:t>
            </a:r>
            <a:r>
              <a:rPr lang="af-ZA" sz="2800" dirty="0" smtClean="0"/>
              <a:t>36:3 (vervolg)</a:t>
            </a:r>
            <a:endParaRPr lang="en-ZA" sz="2800" dirty="0"/>
          </a:p>
          <a:p>
            <a:r>
              <a:rPr lang="af-ZA" dirty="0"/>
              <a:t> </a:t>
            </a:r>
            <a:endParaRPr lang="en-ZA" dirty="0"/>
          </a:p>
          <a:p>
            <a:r>
              <a:rPr lang="af-ZA" sz="3600" dirty="0" smtClean="0"/>
              <a:t>laat </a:t>
            </a:r>
            <a:r>
              <a:rPr lang="af-ZA" sz="3600" dirty="0"/>
              <a:t>trotse voet my nooit vertrap,</a:t>
            </a:r>
            <a:endParaRPr lang="en-ZA" sz="3600" dirty="0"/>
          </a:p>
          <a:p>
            <a:r>
              <a:rPr lang="af-ZA" sz="3600" dirty="0"/>
              <a:t>of bose hand in ballingskap</a:t>
            </a:r>
            <a:endParaRPr lang="en-ZA" sz="3600" dirty="0"/>
          </a:p>
          <a:p>
            <a:r>
              <a:rPr lang="af-ZA" sz="3600" dirty="0"/>
              <a:t>my dwing om rond te swerwe!</a:t>
            </a:r>
            <a:endParaRPr lang="en-ZA" sz="3600" dirty="0"/>
          </a:p>
          <a:p>
            <a:r>
              <a:rPr lang="af-ZA" sz="3600" dirty="0"/>
              <a:t>Daar val die werkers van die kwaad</a:t>
            </a:r>
            <a:endParaRPr lang="en-ZA" sz="3600" dirty="0"/>
          </a:p>
          <a:p>
            <a:r>
              <a:rPr lang="af-ZA" sz="3600" dirty="0"/>
              <a:t>vir altyd in ŉ jammerstaat</a:t>
            </a:r>
            <a:endParaRPr lang="en-ZA" sz="3600" dirty="0"/>
          </a:p>
          <a:p>
            <a:r>
              <a:rPr lang="af-ZA" sz="3600" dirty="0"/>
              <a:t>waarin hul </a:t>
            </a:r>
            <a:r>
              <a:rPr lang="af-ZA" sz="3600" dirty="0" err="1"/>
              <a:t>magt'loos</a:t>
            </a:r>
            <a:r>
              <a:rPr lang="af-ZA" sz="3600" dirty="0"/>
              <a:t> sterwe.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258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37:1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Vertoorn jou oor die bose nooit:</a:t>
            </a:r>
            <a:endParaRPr lang="en-ZA" sz="3600" dirty="0"/>
          </a:p>
          <a:p>
            <a:r>
              <a:rPr lang="af-ZA" sz="3600" dirty="0"/>
              <a:t>hul sal verkwyn, hul raak verstrooid</a:t>
            </a:r>
            <a:endParaRPr lang="en-ZA" sz="3600" dirty="0"/>
          </a:p>
          <a:p>
            <a:r>
              <a:rPr lang="af-ZA" sz="3600" dirty="0"/>
              <a:t>soos gras wat gou verdor, vergaan,</a:t>
            </a:r>
            <a:endParaRPr lang="en-ZA" sz="3600" dirty="0"/>
          </a:p>
          <a:p>
            <a:r>
              <a:rPr lang="af-ZA" sz="3600" dirty="0"/>
              <a:t>soos spruitjies wat maar kort bly staan.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033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60869"/>
            <a:ext cx="8865549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1:2</a:t>
            </a:r>
          </a:p>
          <a:p>
            <a:endParaRPr lang="en-ZA" sz="3600" dirty="0"/>
          </a:p>
          <a:p>
            <a:r>
              <a:rPr lang="af-ZA" sz="3600" dirty="0"/>
              <a:t>Hy is ŉ boom wat diep en vas geplant, </a:t>
            </a:r>
            <a:endParaRPr lang="en-ZA" sz="3600" dirty="0"/>
          </a:p>
          <a:p>
            <a:r>
              <a:rPr lang="af-ZA" sz="3600" dirty="0"/>
              <a:t>sy wortels uitsprei by die waterkant; </a:t>
            </a:r>
            <a:endParaRPr lang="en-ZA" sz="3600" dirty="0"/>
          </a:p>
          <a:p>
            <a:r>
              <a:rPr lang="af-ZA" sz="3600" dirty="0"/>
              <a:t>en </a:t>
            </a:r>
            <a:r>
              <a:rPr lang="af-ZA" sz="3600" dirty="0" smtClean="0"/>
              <a:t>mild* </a:t>
            </a:r>
            <a:r>
              <a:rPr lang="af-ZA" sz="3600" dirty="0"/>
              <a:t>versorg deur sagte lentelugte, 	</a:t>
            </a:r>
            <a:endParaRPr lang="en-ZA" sz="3600" dirty="0"/>
          </a:p>
          <a:p>
            <a:r>
              <a:rPr lang="af-ZA" sz="3600" dirty="0"/>
              <a:t>sy volle drag laat sien van somervrugte. </a:t>
            </a:r>
            <a:endParaRPr lang="en-ZA" sz="3600" dirty="0"/>
          </a:p>
          <a:p>
            <a:r>
              <a:rPr lang="af-ZA" sz="3600" dirty="0"/>
              <a:t>Geen teenspoed wat hom in sy werk sal stuit; </a:t>
            </a:r>
            <a:endParaRPr lang="af-ZA" sz="3600" dirty="0" smtClean="0"/>
          </a:p>
          <a:p>
            <a:r>
              <a:rPr lang="af-ZA" sz="3600" dirty="0" smtClean="0"/>
              <a:t>wat </a:t>
            </a:r>
            <a:r>
              <a:rPr lang="af-ZA" sz="3600" dirty="0"/>
              <a:t>hy begin, voer hy voorspoedig uit</a:t>
            </a:r>
            <a:r>
              <a:rPr lang="af-ZA" sz="3600" dirty="0" smtClean="0"/>
              <a:t>.</a:t>
            </a:r>
          </a:p>
          <a:p>
            <a:endParaRPr lang="af-ZA" sz="3600" dirty="0"/>
          </a:p>
          <a:p>
            <a:endParaRPr lang="af-ZA" sz="2400" i="1" dirty="0" smtClean="0"/>
          </a:p>
          <a:p>
            <a:r>
              <a:rPr lang="af-ZA" sz="2400" i="1" dirty="0" smtClean="0"/>
              <a:t>*</a:t>
            </a:r>
            <a:r>
              <a:rPr lang="af-ZA" sz="2400" i="1" dirty="0"/>
              <a:t>mild: sag, vrygewig, oorvloedig, </a:t>
            </a:r>
            <a:r>
              <a:rPr lang="af-ZA" sz="2400" i="1" dirty="0" smtClean="0"/>
              <a:t>gul</a:t>
            </a:r>
            <a:endParaRPr lang="en-ZA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67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964488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5:11</a:t>
            </a:r>
          </a:p>
          <a:p>
            <a:endParaRPr lang="en-ZA" sz="3600" dirty="0"/>
          </a:p>
          <a:p>
            <a:r>
              <a:rPr lang="af-ZA" sz="3600" dirty="0"/>
              <a:t>Daar 's vreugde, want u mag bekroon hul,</a:t>
            </a:r>
            <a:endParaRPr lang="en-ZA" sz="3600" dirty="0"/>
          </a:p>
          <a:p>
            <a:r>
              <a:rPr lang="af-ZA" sz="3600" dirty="0"/>
              <a:t>u seën is oor hul ryk en </a:t>
            </a:r>
            <a:r>
              <a:rPr lang="af-ZA" sz="3600" dirty="0" smtClean="0"/>
              <a:t>mild*,</a:t>
            </a:r>
            <a:endParaRPr lang="en-ZA" sz="3600" dirty="0"/>
          </a:p>
          <a:p>
            <a:r>
              <a:rPr lang="af-ZA" sz="3600" dirty="0"/>
              <a:t>u sorg is om hul soos ŉ skild,</a:t>
            </a:r>
            <a:endParaRPr lang="en-ZA" sz="3600" dirty="0"/>
          </a:p>
          <a:p>
            <a:r>
              <a:rPr lang="af-ZA" sz="3600" dirty="0"/>
              <a:t>u welbehae, </a:t>
            </a:r>
            <a:r>
              <a:rPr lang="af-ZA" sz="4000" dirty="0"/>
              <a:t>H</a:t>
            </a:r>
            <a:r>
              <a:rPr lang="af-ZA" sz="3200" dirty="0"/>
              <a:t>EER</a:t>
            </a:r>
            <a:r>
              <a:rPr lang="af-ZA" sz="3600" dirty="0"/>
              <a:t>, beloon hul,</a:t>
            </a:r>
            <a:endParaRPr lang="en-ZA" sz="3600" dirty="0"/>
          </a:p>
          <a:p>
            <a:r>
              <a:rPr lang="af-ZA" sz="3600" dirty="0"/>
              <a:t>u guns verskoon hul</a:t>
            </a:r>
            <a:r>
              <a:rPr lang="af-ZA" sz="3600" dirty="0" smtClean="0"/>
              <a:t>.</a:t>
            </a:r>
          </a:p>
          <a:p>
            <a:endParaRPr lang="af-ZA" sz="2400" dirty="0" smtClean="0"/>
          </a:p>
          <a:p>
            <a:endParaRPr lang="af-ZA" sz="2400" dirty="0"/>
          </a:p>
          <a:p>
            <a:r>
              <a:rPr lang="af-ZA" sz="2400" i="1" dirty="0" smtClean="0"/>
              <a:t>*mild: sag, vrygewig, oorvloedig, gul</a:t>
            </a:r>
            <a:endParaRPr lang="en-ZA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069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37:2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Vertrou op God: jou hart en hand</a:t>
            </a:r>
            <a:endParaRPr lang="en-ZA" sz="3600" dirty="0"/>
          </a:p>
          <a:p>
            <a:r>
              <a:rPr lang="af-ZA" sz="3600" dirty="0"/>
              <a:t>in troue diens aan Hom verpand.</a:t>
            </a:r>
            <a:endParaRPr lang="en-ZA" sz="3600" dirty="0"/>
          </a:p>
          <a:p>
            <a:r>
              <a:rPr lang="af-ZA" sz="3600" dirty="0"/>
              <a:t>Verlustig jou in Hom altyd</a:t>
            </a:r>
            <a:endParaRPr lang="en-ZA" sz="3600" dirty="0"/>
          </a:p>
          <a:p>
            <a:r>
              <a:rPr lang="af-ZA" sz="3600" dirty="0"/>
              <a:t>wat </a:t>
            </a:r>
            <a:r>
              <a:rPr lang="af-ZA" sz="3600" dirty="0" err="1" smtClean="0"/>
              <a:t>mild'lik</a:t>
            </a:r>
            <a:r>
              <a:rPr lang="af-ZA" sz="3600" dirty="0" smtClean="0"/>
              <a:t>* </a:t>
            </a:r>
            <a:r>
              <a:rPr lang="af-ZA" sz="3600" dirty="0"/>
              <a:t>gee en nooit verwyt</a:t>
            </a:r>
            <a:r>
              <a:rPr lang="af-ZA" sz="3600" dirty="0" smtClean="0"/>
              <a:t>.</a:t>
            </a:r>
          </a:p>
          <a:p>
            <a:endParaRPr lang="af-ZA" sz="2400" dirty="0" smtClean="0"/>
          </a:p>
          <a:p>
            <a:endParaRPr lang="af-ZA" sz="2400" dirty="0"/>
          </a:p>
          <a:p>
            <a:r>
              <a:rPr lang="af-ZA" sz="2400" i="1" dirty="0"/>
              <a:t>*mild: sag, vrygewig, oorvloedig, </a:t>
            </a:r>
            <a:r>
              <a:rPr lang="af-ZA" sz="2400" i="1" dirty="0" smtClean="0"/>
              <a:t>gul</a:t>
            </a:r>
            <a:endParaRPr lang="en-ZA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772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1369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37:3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Laat ydel sorg jou nimmer kwel,</a:t>
            </a:r>
            <a:endParaRPr lang="en-ZA" sz="3600" dirty="0"/>
          </a:p>
          <a:p>
            <a:r>
              <a:rPr lang="af-ZA" sz="3600" dirty="0"/>
              <a:t>wil aan die H</a:t>
            </a:r>
            <a:r>
              <a:rPr lang="af-ZA" sz="3600" cap="small" dirty="0"/>
              <a:t>eer</a:t>
            </a:r>
            <a:r>
              <a:rPr lang="af-ZA" sz="3600" dirty="0"/>
              <a:t> jou sorg vertel:</a:t>
            </a:r>
            <a:endParaRPr lang="en-ZA" sz="3600" dirty="0"/>
          </a:p>
          <a:p>
            <a:r>
              <a:rPr lang="af-ZA" sz="3600" dirty="0"/>
              <a:t>Hy sal jou reg, soos middagglans,</a:t>
            </a:r>
            <a:endParaRPr lang="en-ZA" sz="3600" dirty="0"/>
          </a:p>
          <a:p>
            <a:r>
              <a:rPr lang="af-ZA" sz="3600" dirty="0"/>
              <a:t>laat skitter aan ŉ helder trans.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333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704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37:4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Al bruis dit in jou omdat lis</a:t>
            </a:r>
            <a:endParaRPr lang="en-ZA" sz="3600" dirty="0"/>
          </a:p>
          <a:p>
            <a:r>
              <a:rPr lang="af-ZA" sz="3600" dirty="0"/>
              <a:t>en leuen hier voorspoedig is –</a:t>
            </a:r>
            <a:endParaRPr lang="en-ZA" sz="3600" dirty="0"/>
          </a:p>
          <a:p>
            <a:r>
              <a:rPr lang="af-ZA" sz="3600" dirty="0"/>
              <a:t>swyg voor die H</a:t>
            </a:r>
            <a:r>
              <a:rPr lang="af-ZA" sz="3600" cap="small" dirty="0"/>
              <a:t>eer</a:t>
            </a:r>
            <a:r>
              <a:rPr lang="af-ZA" sz="3600" dirty="0"/>
              <a:t>, gerus en stil,</a:t>
            </a:r>
            <a:endParaRPr lang="en-ZA" sz="3600" dirty="0"/>
          </a:p>
          <a:p>
            <a:r>
              <a:rPr lang="af-ZA" sz="3600" dirty="0"/>
              <a:t>jou wil verenig met sy wil.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96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9208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37:5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Wag op die H</a:t>
            </a:r>
            <a:r>
              <a:rPr lang="af-ZA" sz="3600" cap="small" dirty="0"/>
              <a:t>eer</a:t>
            </a:r>
            <a:r>
              <a:rPr lang="af-ZA" sz="3600" dirty="0"/>
              <a:t> in lydsaamheid,</a:t>
            </a:r>
            <a:endParaRPr lang="en-ZA" sz="3600" dirty="0"/>
          </a:p>
          <a:p>
            <a:r>
              <a:rPr lang="af-ZA" sz="3600" dirty="0"/>
              <a:t>wees traag tot toorn: Hy ken sy tyd.</a:t>
            </a:r>
            <a:endParaRPr lang="en-ZA" sz="3600" dirty="0"/>
          </a:p>
          <a:p>
            <a:r>
              <a:rPr lang="af-ZA" sz="3600" dirty="0"/>
              <a:t>Kwaaddoeners stort in hul verderf;</a:t>
            </a:r>
            <a:endParaRPr lang="en-ZA" sz="3600" dirty="0"/>
          </a:p>
          <a:p>
            <a:r>
              <a:rPr lang="af-ZA" sz="3600" dirty="0"/>
              <a:t>wie God verwag, sal alles erf.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392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3448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37:6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ŉ Rukkie nog, en kyk dan weer –</a:t>
            </a:r>
            <a:endParaRPr lang="en-ZA" sz="3600" dirty="0"/>
          </a:p>
          <a:p>
            <a:r>
              <a:rPr lang="af-ZA" sz="3600" dirty="0"/>
              <a:t>die goddeloses leef nie meer!</a:t>
            </a:r>
            <a:endParaRPr lang="en-ZA" sz="3600" dirty="0"/>
          </a:p>
          <a:p>
            <a:r>
              <a:rPr lang="af-ZA" sz="3600" dirty="0"/>
              <a:t>Sagmoediges sal alles erf</a:t>
            </a:r>
            <a:endParaRPr lang="en-ZA" sz="3600" dirty="0"/>
          </a:p>
          <a:p>
            <a:r>
              <a:rPr lang="af-ZA" sz="3600" dirty="0"/>
              <a:t>en vrede sonder end verwerf.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610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4168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37:7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Vertoornd bedink die bose lis</a:t>
            </a:r>
            <a:endParaRPr lang="en-ZA" sz="3600" dirty="0"/>
          </a:p>
          <a:p>
            <a:r>
              <a:rPr lang="af-ZA" sz="3600" dirty="0"/>
              <a:t>teen wie voor God regverdig is.</a:t>
            </a:r>
            <a:endParaRPr lang="en-ZA" sz="3600" dirty="0"/>
          </a:p>
          <a:p>
            <a:r>
              <a:rPr lang="af-ZA" sz="3600" dirty="0"/>
              <a:t>Die </a:t>
            </a:r>
            <a:r>
              <a:rPr lang="af-ZA" sz="3600" cap="small" dirty="0"/>
              <a:t>Heer</a:t>
            </a:r>
            <a:r>
              <a:rPr lang="af-ZA" sz="3600" dirty="0"/>
              <a:t> lag oor die domme waan:</a:t>
            </a:r>
            <a:endParaRPr lang="en-ZA" sz="3600" dirty="0"/>
          </a:p>
          <a:p>
            <a:r>
              <a:rPr lang="af-ZA" sz="3600" dirty="0"/>
              <a:t>Hy weet die dag van straf kom aan.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74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704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37:8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Die bose kom – hul haat gewek,</a:t>
            </a:r>
            <a:endParaRPr lang="en-ZA" sz="3600" dirty="0"/>
          </a:p>
          <a:p>
            <a:r>
              <a:rPr lang="af-ZA" sz="3600" dirty="0"/>
              <a:t>hul boog gespan, hul swaard getrek.</a:t>
            </a:r>
            <a:endParaRPr lang="en-ZA" sz="3600" dirty="0"/>
          </a:p>
          <a:p>
            <a:r>
              <a:rPr lang="af-ZA" sz="3600" dirty="0"/>
              <a:t>Die arme, so ellendig al,</a:t>
            </a:r>
            <a:endParaRPr lang="en-ZA" sz="3600" dirty="0"/>
          </a:p>
          <a:p>
            <a:r>
              <a:rPr lang="af-ZA" sz="3600" dirty="0"/>
              <a:t>sal voor hul wapens neer moet val!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614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37:9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Hom wat opreg is, klein van krag,</a:t>
            </a:r>
            <a:endParaRPr lang="en-ZA" sz="3600" dirty="0"/>
          </a:p>
          <a:p>
            <a:r>
              <a:rPr lang="af-ZA" sz="3600" dirty="0"/>
              <a:t>swak tot verweer, wil hulle slag.</a:t>
            </a:r>
            <a:endParaRPr lang="en-ZA" sz="3600" dirty="0"/>
          </a:p>
          <a:p>
            <a:r>
              <a:rPr lang="af-ZA" sz="3600" dirty="0"/>
              <a:t>Maar wee, hul swaard sal húl deursteek,</a:t>
            </a:r>
            <a:endParaRPr lang="en-ZA" sz="3600" dirty="0"/>
          </a:p>
          <a:p>
            <a:r>
              <a:rPr lang="af-ZA" sz="3600" dirty="0"/>
              <a:t>Die </a:t>
            </a:r>
            <a:r>
              <a:rPr lang="af-ZA" sz="3600" cap="small" dirty="0"/>
              <a:t>Here</a:t>
            </a:r>
            <a:r>
              <a:rPr lang="af-ZA" sz="3600" dirty="0"/>
              <a:t> sal hul boë breek.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704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37:10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ŉ Bietjie is vir vromes meer</a:t>
            </a:r>
            <a:endParaRPr lang="en-ZA" sz="3600" dirty="0"/>
          </a:p>
          <a:p>
            <a:r>
              <a:rPr lang="af-ZA" sz="3600" dirty="0"/>
              <a:t>as geld waarop die bose  teer:</a:t>
            </a:r>
            <a:endParaRPr lang="en-ZA" sz="3600" dirty="0"/>
          </a:p>
          <a:p>
            <a:r>
              <a:rPr lang="af-ZA" sz="3600" dirty="0"/>
              <a:t>God breek die arms waar hul op leun,</a:t>
            </a:r>
            <a:endParaRPr lang="en-ZA" sz="3600" dirty="0"/>
          </a:p>
          <a:p>
            <a:r>
              <a:rPr lang="af-ZA" sz="3600" dirty="0"/>
              <a:t>maar vromes sal Hy ondersteun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670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4168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37:11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en met behae hul aanskou, </a:t>
            </a:r>
            <a:endParaRPr lang="en-ZA" sz="3600" dirty="0"/>
          </a:p>
          <a:p>
            <a:r>
              <a:rPr lang="af-ZA" sz="3600" dirty="0"/>
              <a:t>hul erfdeel sal hul ewig hou;</a:t>
            </a:r>
            <a:endParaRPr lang="en-ZA" sz="3600" dirty="0"/>
          </a:p>
          <a:p>
            <a:r>
              <a:rPr lang="af-ZA" sz="3600" dirty="0"/>
              <a:t>ook in die dag van hongersnood</a:t>
            </a:r>
            <a:endParaRPr lang="en-ZA" sz="3600" dirty="0"/>
          </a:p>
          <a:p>
            <a:r>
              <a:rPr lang="af-ZA" sz="3600" dirty="0"/>
              <a:t>versadig Hy sy volk met brood.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223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48883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6:1</a:t>
            </a:r>
            <a:endParaRPr lang="en-ZA" sz="3600" dirty="0"/>
          </a:p>
          <a:p>
            <a:endParaRPr lang="af-ZA" sz="3600" dirty="0" smtClean="0"/>
          </a:p>
          <a:p>
            <a:r>
              <a:rPr lang="af-ZA" sz="3600" dirty="0" smtClean="0"/>
              <a:t>Wil </a:t>
            </a:r>
            <a:r>
              <a:rPr lang="af-ZA" sz="3600" dirty="0"/>
              <a:t>my, </a:t>
            </a:r>
            <a:r>
              <a:rPr lang="af-ZA" sz="3600" dirty="0" err="1"/>
              <a:t>o</a:t>
            </a:r>
            <a:r>
              <a:rPr lang="af-ZA" sz="3600" dirty="0"/>
              <a:t> </a:t>
            </a:r>
            <a:r>
              <a:rPr lang="af-ZA" sz="3600" dirty="0" smtClean="0"/>
              <a:t>H</a:t>
            </a:r>
            <a:r>
              <a:rPr lang="af-ZA" sz="2800" dirty="0" smtClean="0"/>
              <a:t>EER</a:t>
            </a:r>
            <a:r>
              <a:rPr lang="af-ZA" sz="3600" dirty="0" smtClean="0"/>
              <a:t>, </a:t>
            </a:r>
            <a:r>
              <a:rPr lang="af-ZA" sz="3600" dirty="0"/>
              <a:t>nie straf nie,</a:t>
            </a:r>
            <a:endParaRPr lang="en-ZA" sz="3600" dirty="0"/>
          </a:p>
          <a:p>
            <a:r>
              <a:rPr lang="af-ZA" sz="3600" dirty="0"/>
              <a:t>wys my in toorn nie af nie,</a:t>
            </a:r>
            <a:endParaRPr lang="en-ZA" sz="3600" dirty="0"/>
          </a:p>
          <a:p>
            <a:r>
              <a:rPr lang="af-ZA" sz="3600" dirty="0"/>
              <a:t>sien my genadig aan;</a:t>
            </a:r>
            <a:endParaRPr lang="en-ZA" sz="3600" dirty="0"/>
          </a:p>
          <a:p>
            <a:r>
              <a:rPr lang="af-ZA" sz="3600" dirty="0"/>
              <a:t>laat in my teëspoede</a:t>
            </a:r>
            <a:endParaRPr lang="en-ZA" sz="3600" dirty="0"/>
          </a:p>
          <a:p>
            <a:r>
              <a:rPr lang="af-ZA" sz="3600" dirty="0"/>
              <a:t>ŉ alte strenge roede</a:t>
            </a:r>
            <a:endParaRPr lang="en-ZA" sz="3600" dirty="0"/>
          </a:p>
          <a:p>
            <a:r>
              <a:rPr lang="af-ZA" sz="3600" dirty="0"/>
              <a:t>my nie met </a:t>
            </a:r>
            <a:r>
              <a:rPr lang="af-ZA" sz="3600" dirty="0" smtClean="0"/>
              <a:t>gramskap* </a:t>
            </a:r>
            <a:r>
              <a:rPr lang="af-ZA" sz="3600" dirty="0"/>
              <a:t>slaan</a:t>
            </a:r>
            <a:r>
              <a:rPr lang="af-ZA" sz="3600" dirty="0" smtClean="0"/>
              <a:t>!</a:t>
            </a:r>
          </a:p>
          <a:p>
            <a:endParaRPr lang="af-ZA" sz="3600" dirty="0"/>
          </a:p>
          <a:p>
            <a:endParaRPr lang="af-ZA" sz="2400" i="1" dirty="0" smtClean="0"/>
          </a:p>
          <a:p>
            <a:r>
              <a:rPr lang="af-ZA" sz="2400" i="1" dirty="0" smtClean="0"/>
              <a:t>*</a:t>
            </a:r>
            <a:r>
              <a:rPr lang="af-ZA" sz="2400" i="1" dirty="0"/>
              <a:t>gramskap: woede, </a:t>
            </a:r>
            <a:r>
              <a:rPr lang="af-ZA" sz="2400" i="1" dirty="0" smtClean="0"/>
              <a:t>toorn</a:t>
            </a:r>
            <a:endParaRPr lang="en-ZA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492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37:12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Maar goddeloses sal vergaan</a:t>
            </a:r>
            <a:endParaRPr lang="en-ZA" sz="3600" dirty="0"/>
          </a:p>
          <a:p>
            <a:r>
              <a:rPr lang="af-ZA" sz="3600" dirty="0"/>
              <a:t>soos gras wat op die weiveld staan;</a:t>
            </a:r>
            <a:endParaRPr lang="en-ZA" sz="3600" dirty="0"/>
          </a:p>
          <a:p>
            <a:r>
              <a:rPr lang="af-ZA" sz="3600" dirty="0"/>
              <a:t>Gods vyande, hoe skoon van skyn,</a:t>
            </a:r>
            <a:endParaRPr lang="en-ZA" sz="3600" dirty="0"/>
          </a:p>
          <a:p>
            <a:r>
              <a:rPr lang="af-ZA" sz="3600" dirty="0"/>
              <a:t>sal soos ŉ rookwolk gou verdwyn.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461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3448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37:13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Die bose leen – en het te min.</a:t>
            </a:r>
            <a:endParaRPr lang="en-ZA" sz="3600" dirty="0"/>
          </a:p>
          <a:p>
            <a:r>
              <a:rPr lang="af-ZA" sz="3600" dirty="0"/>
              <a:t>Gods volk deel uit en – daar’s gewin;</a:t>
            </a:r>
            <a:endParaRPr lang="en-ZA" sz="3600" dirty="0"/>
          </a:p>
          <a:p>
            <a:r>
              <a:rPr lang="af-ZA" sz="3600" dirty="0"/>
              <a:t>want sy geseëndes sal hier bloei;</a:t>
            </a:r>
            <a:endParaRPr lang="en-ZA" sz="3600" dirty="0"/>
          </a:p>
          <a:p>
            <a:r>
              <a:rPr lang="af-ZA" sz="3600" dirty="0"/>
              <a:t>wie Hy vervloek, word uitgeroei.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348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9208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37:14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ŉ Man se stap is vas en heg</a:t>
            </a:r>
            <a:endParaRPr lang="en-ZA" sz="3600" dirty="0"/>
          </a:p>
          <a:p>
            <a:r>
              <a:rPr lang="af-ZA" sz="3600" dirty="0"/>
              <a:t>as God </a:t>
            </a:r>
            <a:r>
              <a:rPr lang="af-ZA" sz="3600" dirty="0" err="1"/>
              <a:t>behae‘t</a:t>
            </a:r>
            <a:r>
              <a:rPr lang="af-ZA" sz="3600" dirty="0"/>
              <a:t> in sy weg;</a:t>
            </a:r>
            <a:endParaRPr lang="en-ZA" sz="3600" dirty="0"/>
          </a:p>
          <a:p>
            <a:r>
              <a:rPr lang="af-ZA" sz="3600" dirty="0"/>
              <a:t>en as hy val, bly hy nie lê; </a:t>
            </a:r>
            <a:endParaRPr lang="en-ZA" sz="3600" dirty="0"/>
          </a:p>
          <a:p>
            <a:r>
              <a:rPr lang="af-ZA" sz="3600" dirty="0"/>
              <a:t>“Ek help hom op,” het God gesê. 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250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4168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37:15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Ek was aanskouer van veel kwaad, </a:t>
            </a:r>
            <a:endParaRPr lang="en-ZA" sz="3600" dirty="0"/>
          </a:p>
          <a:p>
            <a:r>
              <a:rPr lang="af-ZA" sz="3600" dirty="0"/>
              <a:t>maar nooit dat God sy volk verlaat, </a:t>
            </a:r>
            <a:endParaRPr lang="en-ZA" sz="3600" dirty="0"/>
          </a:p>
          <a:p>
            <a:r>
              <a:rPr lang="af-ZA" sz="3600" dirty="0"/>
              <a:t>of dat hul nageslag om brood</a:t>
            </a:r>
            <a:endParaRPr lang="en-ZA" sz="3600" dirty="0"/>
          </a:p>
          <a:p>
            <a:r>
              <a:rPr lang="af-ZA" sz="3600" dirty="0"/>
              <a:t>moes bedel tydens hongersnood.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678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200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37:16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Veeleer skenk hy genadebrood</a:t>
            </a:r>
            <a:endParaRPr lang="en-ZA" sz="3600" dirty="0"/>
          </a:p>
          <a:p>
            <a:r>
              <a:rPr lang="af-ZA" sz="3600" dirty="0"/>
              <a:t>aan die wat wankel in hul nood.</a:t>
            </a:r>
            <a:endParaRPr lang="en-ZA" sz="3600" dirty="0"/>
          </a:p>
          <a:p>
            <a:r>
              <a:rPr lang="af-ZA" sz="3600" dirty="0"/>
              <a:t>Sy nageslag strooi om hul heen,</a:t>
            </a:r>
            <a:endParaRPr lang="en-ZA" sz="3600" dirty="0"/>
          </a:p>
          <a:p>
            <a:r>
              <a:rPr lang="af-ZA" sz="3600" dirty="0"/>
              <a:t>en op hul spoor ontspruit ŉ seën.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649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4168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37:17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Verlaat die paaie van die kwaad.</a:t>
            </a:r>
            <a:endParaRPr lang="en-ZA" sz="3600" dirty="0"/>
          </a:p>
          <a:p>
            <a:r>
              <a:rPr lang="af-ZA" sz="3600" dirty="0"/>
              <a:t>Die H</a:t>
            </a:r>
            <a:r>
              <a:rPr lang="af-ZA" sz="3600" cap="small" dirty="0"/>
              <a:t>eer</a:t>
            </a:r>
            <a:r>
              <a:rPr lang="af-ZA" sz="3600" dirty="0"/>
              <a:t> bemin die regte daad.</a:t>
            </a:r>
            <a:endParaRPr lang="en-ZA" sz="3600" dirty="0"/>
          </a:p>
          <a:p>
            <a:r>
              <a:rPr lang="af-ZA" sz="3600" dirty="0"/>
              <a:t>En in ŉ erfdeel, wonderskoon,</a:t>
            </a:r>
            <a:endParaRPr lang="en-ZA" sz="3600" dirty="0"/>
          </a:p>
          <a:p>
            <a:r>
              <a:rPr lang="af-ZA" sz="3600" dirty="0"/>
              <a:t>daar sal jy voor die H</a:t>
            </a:r>
            <a:r>
              <a:rPr lang="af-ZA" sz="3600" cap="small" dirty="0"/>
              <a:t>ere</a:t>
            </a:r>
            <a:r>
              <a:rPr lang="af-ZA" sz="3600" dirty="0"/>
              <a:t> woon.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189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5608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37:18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Die H</a:t>
            </a:r>
            <a:r>
              <a:rPr lang="af-ZA" sz="3600" cap="small" dirty="0"/>
              <a:t>eer</a:t>
            </a:r>
            <a:r>
              <a:rPr lang="af-ZA" sz="3600" dirty="0"/>
              <a:t> sal vir sy gunsgenoot</a:t>
            </a:r>
            <a:endParaRPr lang="en-ZA" sz="3600" dirty="0"/>
          </a:p>
          <a:p>
            <a:r>
              <a:rPr lang="af-ZA" sz="3600" dirty="0"/>
              <a:t>beskutting wees tot in die dood.</a:t>
            </a:r>
            <a:endParaRPr lang="en-ZA" sz="3600" dirty="0"/>
          </a:p>
          <a:p>
            <a:r>
              <a:rPr lang="af-ZA" sz="3600" dirty="0"/>
              <a:t>Die sondaar hou voor Hom nie stand;</a:t>
            </a:r>
            <a:endParaRPr lang="en-ZA" sz="3600" dirty="0"/>
          </a:p>
          <a:p>
            <a:r>
              <a:rPr lang="af-ZA" sz="3600" dirty="0"/>
              <a:t>regverdiges beërf die land.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522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5608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37:19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Hul mond bring enkel wysheid voort, </a:t>
            </a:r>
            <a:endParaRPr lang="en-ZA" sz="3600" dirty="0"/>
          </a:p>
          <a:p>
            <a:r>
              <a:rPr lang="af-ZA" sz="3600" dirty="0"/>
              <a:t>en reg spreek daar uit elke woord.</a:t>
            </a:r>
            <a:endParaRPr lang="en-ZA" sz="3600" dirty="0"/>
          </a:p>
          <a:p>
            <a:r>
              <a:rPr lang="af-ZA" sz="3600" dirty="0"/>
              <a:t>Gods wet is in hul hart geplant,</a:t>
            </a:r>
            <a:endParaRPr lang="en-ZA" sz="3600" dirty="0"/>
          </a:p>
          <a:p>
            <a:r>
              <a:rPr lang="af-ZA" sz="3600" dirty="0"/>
              <a:t>en deur sy krag hou hulle stand.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094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200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37:20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En as die bose op hul loer,</a:t>
            </a:r>
            <a:endParaRPr lang="en-ZA" sz="3600" dirty="0"/>
          </a:p>
          <a:p>
            <a:r>
              <a:rPr lang="af-ZA" sz="3600" dirty="0"/>
              <a:t>sal God hul uit die strik ontvoer.</a:t>
            </a:r>
            <a:endParaRPr lang="en-ZA" sz="3600" dirty="0"/>
          </a:p>
          <a:p>
            <a:r>
              <a:rPr lang="af-ZA" sz="3600" dirty="0"/>
              <a:t>Hul regsaak, volgens sy besluit,</a:t>
            </a:r>
            <a:endParaRPr lang="en-ZA" sz="3600" dirty="0"/>
          </a:p>
          <a:p>
            <a:r>
              <a:rPr lang="af-ZA" sz="3600" dirty="0"/>
              <a:t>voer Hy vir hul regverdig uit.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783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4888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37:21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Wag op die H</a:t>
            </a:r>
            <a:r>
              <a:rPr lang="af-ZA" sz="2800" dirty="0"/>
              <a:t>EER</a:t>
            </a:r>
            <a:r>
              <a:rPr lang="af-ZA" sz="3600" dirty="0"/>
              <a:t> met vaste stap,</a:t>
            </a:r>
            <a:endParaRPr lang="en-ZA" sz="3600" dirty="0"/>
          </a:p>
          <a:p>
            <a:r>
              <a:rPr lang="af-ZA" sz="3600" dirty="0"/>
              <a:t>en hoop op Hom in </a:t>
            </a:r>
            <a:r>
              <a:rPr lang="af-ZA" sz="3600" dirty="0" err="1"/>
              <a:t>vreemd'lingskap</a:t>
            </a:r>
            <a:r>
              <a:rPr lang="af-ZA" sz="3600" dirty="0"/>
              <a:t>,</a:t>
            </a:r>
            <a:endParaRPr lang="en-ZA" sz="3600" dirty="0"/>
          </a:p>
          <a:p>
            <a:r>
              <a:rPr lang="af-ZA" sz="3600" dirty="0"/>
              <a:t>totdat die aard' jou erfdeel word,</a:t>
            </a:r>
            <a:endParaRPr lang="en-ZA" sz="3600" dirty="0"/>
          </a:p>
          <a:p>
            <a:r>
              <a:rPr lang="af-ZA" sz="3600" dirty="0"/>
              <a:t>die bose voor jou neer moet stort.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290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548680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6:2</a:t>
            </a:r>
            <a:endParaRPr lang="en-ZA" sz="3600" dirty="0"/>
          </a:p>
          <a:p>
            <a:endParaRPr lang="af-ZA" sz="3600" dirty="0" smtClean="0"/>
          </a:p>
          <a:p>
            <a:r>
              <a:rPr lang="af-ZA" sz="3600" dirty="0" smtClean="0"/>
              <a:t>Laat</a:t>
            </a:r>
            <a:r>
              <a:rPr lang="af-ZA" sz="3600" dirty="0"/>
              <a:t>, </a:t>
            </a:r>
            <a:r>
              <a:rPr lang="af-ZA" sz="3600" dirty="0" smtClean="0"/>
              <a:t>H</a:t>
            </a:r>
            <a:r>
              <a:rPr lang="af-ZA" sz="2800" dirty="0" smtClean="0"/>
              <a:t>EER</a:t>
            </a:r>
            <a:r>
              <a:rPr lang="af-ZA" sz="3600" dirty="0" smtClean="0"/>
              <a:t>, </a:t>
            </a:r>
            <a:r>
              <a:rPr lang="af-ZA" sz="3600" dirty="0"/>
              <a:t>u oog in strakheid</a:t>
            </a:r>
            <a:endParaRPr lang="en-ZA" sz="3600" dirty="0"/>
          </a:p>
          <a:p>
            <a:r>
              <a:rPr lang="af-ZA" sz="3600" dirty="0"/>
              <a:t>nie neersien op my swakheid.</a:t>
            </a:r>
            <a:endParaRPr lang="en-ZA" sz="3600" dirty="0"/>
          </a:p>
          <a:p>
            <a:r>
              <a:rPr lang="af-ZA" sz="3600" dirty="0"/>
              <a:t>Genees my, merk tog hoe</a:t>
            </a:r>
            <a:endParaRPr lang="en-ZA" sz="3600" dirty="0"/>
          </a:p>
          <a:p>
            <a:r>
              <a:rPr lang="af-ZA" sz="3600" dirty="0"/>
              <a:t>die smart my siel beswaar het,</a:t>
            </a:r>
            <a:endParaRPr lang="en-ZA" sz="3600" dirty="0"/>
          </a:p>
          <a:p>
            <a:r>
              <a:rPr lang="af-ZA" sz="3600" dirty="0"/>
              <a:t>die skrik in my gevaar het</a:t>
            </a:r>
            <a:endParaRPr lang="en-ZA" sz="3600" dirty="0"/>
          </a:p>
          <a:p>
            <a:r>
              <a:rPr lang="af-ZA" sz="3600" dirty="0"/>
              <a:t>tot in my </a:t>
            </a:r>
            <a:r>
              <a:rPr lang="af-ZA" sz="3600" dirty="0" err="1"/>
              <a:t>beend’re</a:t>
            </a:r>
            <a:r>
              <a:rPr lang="af-ZA" sz="3600" dirty="0"/>
              <a:t> toe.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2049076"/>
      </p:ext>
    </p:extLst>
  </p:cSld>
  <p:clrMapOvr>
    <a:masterClrMapping/>
  </p:clrMapOvr>
</p:sld>
</file>

<file path=ppt/slides/slide3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9208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37:22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Die goddelose sal vergaan,</a:t>
            </a:r>
            <a:endParaRPr lang="en-ZA" sz="3600" dirty="0"/>
          </a:p>
          <a:p>
            <a:r>
              <a:rPr lang="af-ZA" sz="3600" dirty="0"/>
              <a:t>al sien ek hom as </a:t>
            </a:r>
            <a:r>
              <a:rPr lang="af-ZA" sz="3600" dirty="0" err="1"/>
              <a:t>pragboom</a:t>
            </a:r>
            <a:r>
              <a:rPr lang="af-ZA" sz="3600" dirty="0"/>
              <a:t> staan;</a:t>
            </a:r>
            <a:endParaRPr lang="en-ZA" sz="3600" dirty="0"/>
          </a:p>
          <a:p>
            <a:r>
              <a:rPr lang="af-ZA" sz="3600" dirty="0"/>
              <a:t>ŉ tydjie nog, dan soek ek weer,</a:t>
            </a:r>
            <a:endParaRPr lang="en-ZA" sz="3600" dirty="0"/>
          </a:p>
          <a:p>
            <a:r>
              <a:rPr lang="af-ZA" sz="3600" dirty="0"/>
              <a:t>maar hy staan op sy plek nie meer.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785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5608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37:23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Let op die vrome wat opreg</a:t>
            </a:r>
            <a:endParaRPr lang="en-ZA" sz="3600" dirty="0"/>
          </a:p>
          <a:p>
            <a:r>
              <a:rPr lang="af-ZA" sz="3600" dirty="0"/>
              <a:t>met God verkeer in woord en weg;</a:t>
            </a:r>
            <a:endParaRPr lang="en-ZA" sz="3600" dirty="0"/>
          </a:p>
          <a:p>
            <a:r>
              <a:rPr lang="af-ZA" sz="3600" dirty="0"/>
              <a:t>merk op die man wat God hier vrees:</a:t>
            </a:r>
            <a:endParaRPr lang="en-ZA" sz="3600" dirty="0"/>
          </a:p>
          <a:p>
            <a:r>
              <a:rPr lang="af-ZA" sz="3600" dirty="0"/>
              <a:t>sy lewensend sal vrede wees.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627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9208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37:24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Oortreders word dan uitgewis </a:t>
            </a:r>
            <a:endParaRPr lang="en-ZA" sz="3600" dirty="0"/>
          </a:p>
          <a:p>
            <a:r>
              <a:rPr lang="af-ZA" sz="3600" dirty="0"/>
              <a:t>mét kinders en gedagtenis.</a:t>
            </a:r>
            <a:endParaRPr lang="en-ZA" sz="3600" dirty="0"/>
          </a:p>
          <a:p>
            <a:r>
              <a:rPr lang="af-ZA" sz="3600" dirty="0"/>
              <a:t>Die </a:t>
            </a:r>
            <a:r>
              <a:rPr lang="af-ZA" sz="3600" dirty="0" err="1"/>
              <a:t>H</a:t>
            </a:r>
            <a:r>
              <a:rPr lang="af-ZA" sz="3600" cap="small" dirty="0" err="1"/>
              <a:t>eer</a:t>
            </a:r>
            <a:r>
              <a:rPr lang="af-ZA" sz="3600" dirty="0" err="1"/>
              <a:t>’s</a:t>
            </a:r>
            <a:r>
              <a:rPr lang="af-ZA" sz="3600" dirty="0"/>
              <a:t> ŉ helper groot van mag</a:t>
            </a:r>
            <a:endParaRPr lang="en-ZA" sz="3600" dirty="0"/>
          </a:p>
          <a:p>
            <a:r>
              <a:rPr lang="af-ZA" sz="3600" dirty="0"/>
              <a:t>vir die regverdige geslag.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066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37:25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Hy is ŉ toevlug in die nood,</a:t>
            </a:r>
            <a:endParaRPr lang="en-ZA" sz="3600" dirty="0"/>
          </a:p>
          <a:p>
            <a:r>
              <a:rPr lang="af-ZA" sz="3600" dirty="0"/>
              <a:t>Hy is ŉ hulp oneindig groot.</a:t>
            </a:r>
            <a:endParaRPr lang="en-ZA" sz="3600" dirty="0"/>
          </a:p>
          <a:p>
            <a:r>
              <a:rPr lang="af-ZA" sz="3600" dirty="0"/>
              <a:t>Hy maak hul van die vyand vry,</a:t>
            </a:r>
            <a:endParaRPr lang="en-ZA" sz="3600" dirty="0"/>
          </a:p>
          <a:p>
            <a:r>
              <a:rPr lang="af-ZA" sz="3600" dirty="0"/>
              <a:t>hul skuil by Hom, Hy’s hul naby.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548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38:1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Straf tog nie in ongenade</a:t>
            </a:r>
            <a:endParaRPr lang="en-ZA" sz="3600" dirty="0"/>
          </a:p>
          <a:p>
            <a:r>
              <a:rPr lang="af-ZA" sz="3600" dirty="0"/>
              <a:t>my misdade,</a:t>
            </a:r>
            <a:endParaRPr lang="en-ZA" sz="3600" dirty="0"/>
          </a:p>
          <a:p>
            <a:r>
              <a:rPr lang="af-ZA" sz="3600" dirty="0"/>
              <a:t>H</a:t>
            </a:r>
            <a:r>
              <a:rPr lang="af-ZA" sz="3600" cap="small" dirty="0"/>
              <a:t>eer</a:t>
            </a:r>
            <a:r>
              <a:rPr lang="af-ZA" sz="3600" dirty="0"/>
              <a:t>, verdra my met geduld.</a:t>
            </a:r>
            <a:endParaRPr lang="en-ZA" sz="3600" dirty="0"/>
          </a:p>
          <a:p>
            <a:r>
              <a:rPr lang="af-ZA" sz="3600" dirty="0"/>
              <a:t>Wil tog nie in toorn ontsteek nie</a:t>
            </a:r>
            <a:endParaRPr lang="en-ZA" sz="3600" dirty="0"/>
          </a:p>
          <a:p>
            <a:r>
              <a:rPr lang="af-ZA" sz="3600" dirty="0"/>
              <a:t>en U wreek nie</a:t>
            </a:r>
            <a:endParaRPr lang="en-ZA" sz="3600" dirty="0"/>
          </a:p>
          <a:p>
            <a:r>
              <a:rPr lang="af-ZA" sz="3600" dirty="0"/>
              <a:t>op my </a:t>
            </a:r>
            <a:r>
              <a:rPr lang="af-ZA" sz="3600" dirty="0" err="1"/>
              <a:t>sonde˄en</a:t>
            </a:r>
            <a:r>
              <a:rPr lang="af-ZA" sz="3600" dirty="0"/>
              <a:t> sondeskuld.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196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38:2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Pyle tref my oor my sonde</a:t>
            </a:r>
            <a:endParaRPr lang="en-ZA" sz="3600" dirty="0"/>
          </a:p>
          <a:p>
            <a:r>
              <a:rPr lang="af-ZA" sz="3600" dirty="0"/>
              <a:t>en het wonde  </a:t>
            </a:r>
            <a:endParaRPr lang="en-ZA" sz="3600" dirty="0"/>
          </a:p>
          <a:p>
            <a:r>
              <a:rPr lang="af-ZA" sz="3600" dirty="0"/>
              <a:t>in my hart geboor soos staal.</a:t>
            </a:r>
            <a:endParaRPr lang="en-ZA" sz="3600" dirty="0"/>
          </a:p>
          <a:p>
            <a:r>
              <a:rPr lang="af-ZA" sz="3600" dirty="0"/>
              <a:t>Ja, die hand wat hul gedryf het</a:t>
            </a:r>
            <a:endParaRPr lang="en-ZA" sz="3600" dirty="0"/>
          </a:p>
          <a:p>
            <a:r>
              <a:rPr lang="af-ZA" sz="3600" dirty="0"/>
              <a:t>in my lyf, het</a:t>
            </a:r>
            <a:endParaRPr lang="en-ZA" sz="3600" dirty="0"/>
          </a:p>
          <a:p>
            <a:r>
              <a:rPr lang="af-ZA" sz="3600" dirty="0"/>
              <a:t>self ook op my neergedaal.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608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38:3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Niks is aan my sonder wond nie,</a:t>
            </a:r>
            <a:endParaRPr lang="en-ZA" sz="3600" dirty="0"/>
          </a:p>
          <a:p>
            <a:r>
              <a:rPr lang="af-ZA" sz="3600" dirty="0"/>
              <a:t>niks gesond nie,</a:t>
            </a:r>
            <a:endParaRPr lang="en-ZA" sz="3600" dirty="0"/>
          </a:p>
          <a:p>
            <a:r>
              <a:rPr lang="af-ZA" sz="3600" dirty="0"/>
              <a:t>om u grimmigheid, </a:t>
            </a:r>
            <a:r>
              <a:rPr lang="af-ZA" sz="3600" dirty="0" err="1"/>
              <a:t>o</a:t>
            </a:r>
            <a:r>
              <a:rPr lang="af-ZA" sz="3600" dirty="0"/>
              <a:t> H</a:t>
            </a:r>
            <a:r>
              <a:rPr lang="af-ZA" sz="3600" cap="small" dirty="0"/>
              <a:t>eer</a:t>
            </a:r>
            <a:r>
              <a:rPr lang="af-ZA" sz="3600" dirty="0"/>
              <a:t>!</a:t>
            </a:r>
            <a:endParaRPr lang="en-ZA" sz="3600" dirty="0"/>
          </a:p>
          <a:p>
            <a:r>
              <a:rPr lang="af-ZA" sz="3600" dirty="0"/>
              <a:t>Weens my ongeregtighede</a:t>
            </a:r>
            <a:endParaRPr lang="en-ZA" sz="3600" dirty="0"/>
          </a:p>
          <a:p>
            <a:r>
              <a:rPr lang="af-ZA" sz="3600" dirty="0"/>
              <a:t>is geen vrede</a:t>
            </a:r>
            <a:endParaRPr lang="en-ZA" sz="3600" dirty="0"/>
          </a:p>
          <a:p>
            <a:r>
              <a:rPr lang="af-ZA" sz="3600" dirty="0"/>
              <a:t>in my beendere ooit meer.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324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38:4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Al my ongeregtighede</a:t>
            </a:r>
            <a:endParaRPr lang="en-ZA" sz="3600" dirty="0"/>
          </a:p>
          <a:p>
            <a:r>
              <a:rPr lang="af-ZA" sz="3600" dirty="0"/>
              <a:t>druk my lede,</a:t>
            </a:r>
            <a:endParaRPr lang="en-ZA" sz="3600" dirty="0"/>
          </a:p>
          <a:p>
            <a:r>
              <a:rPr lang="af-ZA" sz="3600" dirty="0"/>
              <a:t>want my sonde weeg te veel.</a:t>
            </a:r>
            <a:endParaRPr lang="en-ZA" sz="3600" dirty="0"/>
          </a:p>
          <a:p>
            <a:r>
              <a:rPr lang="af-ZA" sz="3600" dirty="0"/>
              <a:t>Soos ŉ vrag die pakdier neerdruk</a:t>
            </a:r>
            <a:endParaRPr lang="en-ZA" sz="3600" dirty="0"/>
          </a:p>
          <a:p>
            <a:r>
              <a:rPr lang="af-ZA" sz="3600" dirty="0"/>
              <a:t>as hy afbuk</a:t>
            </a:r>
            <a:endParaRPr lang="en-ZA" sz="3600" dirty="0"/>
          </a:p>
          <a:p>
            <a:r>
              <a:rPr lang="af-ZA" sz="3600" dirty="0"/>
              <a:t>druk oortredings my terneer.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689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38:5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Al my kwale en my plae</a:t>
            </a:r>
            <a:endParaRPr lang="en-ZA" sz="3600" dirty="0"/>
          </a:p>
          <a:p>
            <a:r>
              <a:rPr lang="af-ZA" sz="3600" dirty="0"/>
              <a:t>wek mishae</a:t>
            </a:r>
            <a:endParaRPr lang="en-ZA" sz="3600" dirty="0"/>
          </a:p>
          <a:p>
            <a:r>
              <a:rPr lang="af-ZA" sz="3600" dirty="0"/>
              <a:t>en ŉ walging, my te sterk.</a:t>
            </a:r>
            <a:endParaRPr lang="en-ZA" sz="3600" dirty="0"/>
          </a:p>
          <a:p>
            <a:r>
              <a:rPr lang="af-ZA" sz="3600" dirty="0"/>
              <a:t>Ag, hoe lelik is die wonde</a:t>
            </a:r>
            <a:endParaRPr lang="en-ZA" sz="3600" dirty="0"/>
          </a:p>
          <a:p>
            <a:r>
              <a:rPr lang="af-ZA" sz="3600" dirty="0"/>
              <a:t>van die sonde</a:t>
            </a:r>
            <a:endParaRPr lang="en-ZA" sz="3600" dirty="0"/>
          </a:p>
          <a:p>
            <a:r>
              <a:rPr lang="af-ZA" sz="3600" dirty="0"/>
              <a:t>as mens op sy dwaasheid merk!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586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38:6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Krom en heel terneergeboë</a:t>
            </a:r>
            <a:endParaRPr lang="en-ZA" sz="3600" dirty="0"/>
          </a:p>
          <a:p>
            <a:r>
              <a:rPr lang="af-ZA" sz="3600" dirty="0"/>
              <a:t>voor u oë</a:t>
            </a:r>
            <a:endParaRPr lang="en-ZA" sz="3600" dirty="0"/>
          </a:p>
          <a:p>
            <a:r>
              <a:rPr lang="af-ZA" sz="3600" dirty="0"/>
              <a:t>gaan ek heeldag in die rou.</a:t>
            </a:r>
            <a:endParaRPr lang="en-ZA" sz="3600" dirty="0"/>
          </a:p>
          <a:p>
            <a:r>
              <a:rPr lang="af-ZA" sz="3600" dirty="0"/>
              <a:t>In my liggaam is ontsteking</a:t>
            </a:r>
            <a:endParaRPr lang="en-ZA" sz="3600" dirty="0"/>
          </a:p>
          <a:p>
            <a:r>
              <a:rPr lang="af-ZA" sz="3600" dirty="0"/>
              <a:t>en verbreking –</a:t>
            </a:r>
            <a:endParaRPr lang="en-ZA" sz="3600" dirty="0"/>
          </a:p>
          <a:p>
            <a:r>
              <a:rPr lang="af-ZA" sz="3600" dirty="0"/>
              <a:t>niks is heel meer aan my nou.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135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548680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6:3</a:t>
            </a:r>
            <a:endParaRPr lang="en-ZA" sz="3600" dirty="0"/>
          </a:p>
          <a:p>
            <a:endParaRPr lang="af-ZA" sz="3600" dirty="0" smtClean="0"/>
          </a:p>
          <a:p>
            <a:r>
              <a:rPr lang="af-ZA" sz="3600" dirty="0" smtClean="0"/>
              <a:t>My </a:t>
            </a:r>
            <a:r>
              <a:rPr lang="af-ZA" sz="3600" dirty="0"/>
              <a:t>siel, deur skrik bewoë,</a:t>
            </a:r>
            <a:endParaRPr lang="en-ZA" sz="3600" dirty="0"/>
          </a:p>
          <a:p>
            <a:r>
              <a:rPr lang="af-ZA" sz="3600" dirty="0"/>
              <a:t>smeek om u mededoë;</a:t>
            </a:r>
            <a:endParaRPr lang="en-ZA" sz="3600" dirty="0"/>
          </a:p>
          <a:p>
            <a:r>
              <a:rPr lang="af-ZA" sz="3600" dirty="0"/>
              <a:t>my hart keer om en om.</a:t>
            </a:r>
            <a:endParaRPr lang="en-ZA" sz="3600" dirty="0"/>
          </a:p>
          <a:p>
            <a:r>
              <a:rPr lang="af-ZA" sz="3600" dirty="0"/>
              <a:t>In my </a:t>
            </a:r>
            <a:r>
              <a:rPr lang="af-ZA" sz="3600" dirty="0" err="1"/>
              <a:t>verbrys’ling</a:t>
            </a:r>
            <a:r>
              <a:rPr lang="af-ZA" sz="3600" dirty="0"/>
              <a:t> kla ek,</a:t>
            </a:r>
            <a:endParaRPr lang="en-ZA" sz="3600" dirty="0"/>
          </a:p>
          <a:p>
            <a:r>
              <a:rPr lang="af-ZA" sz="3600" dirty="0" err="1"/>
              <a:t>o</a:t>
            </a:r>
            <a:r>
              <a:rPr lang="af-ZA" sz="3600" dirty="0"/>
              <a:t> </a:t>
            </a:r>
            <a:r>
              <a:rPr lang="af-ZA" sz="3600" dirty="0" smtClean="0"/>
              <a:t>H</a:t>
            </a:r>
            <a:r>
              <a:rPr lang="af-ZA" sz="2800" dirty="0" smtClean="0"/>
              <a:t>EER</a:t>
            </a:r>
            <a:r>
              <a:rPr lang="af-ZA" sz="3600" dirty="0" smtClean="0"/>
              <a:t>, </a:t>
            </a:r>
            <a:r>
              <a:rPr lang="af-ZA" sz="3600" dirty="0"/>
              <a:t>hoe lank nog, vra ek,</a:t>
            </a:r>
            <a:endParaRPr lang="en-ZA" sz="3600" dirty="0"/>
          </a:p>
          <a:p>
            <a:r>
              <a:rPr lang="af-ZA" sz="3600" dirty="0"/>
              <a:t>voor daar verligting </a:t>
            </a:r>
            <a:r>
              <a:rPr lang="af-ZA" sz="3600" dirty="0" smtClean="0"/>
              <a:t>kom?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7168246"/>
      </p:ext>
    </p:extLst>
  </p:cSld>
  <p:clrMapOvr>
    <a:masterClrMapping/>
  </p:clrMapOvr>
</p:sld>
</file>

<file path=ppt/slides/slide3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38:7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Uitgeteer deur al my klagte</a:t>
            </a:r>
            <a:endParaRPr lang="en-ZA" sz="3600" dirty="0"/>
          </a:p>
          <a:p>
            <a:r>
              <a:rPr lang="af-ZA" sz="3600" dirty="0"/>
              <a:t>is my kragte</a:t>
            </a:r>
            <a:endParaRPr lang="en-ZA" sz="3600" dirty="0"/>
          </a:p>
          <a:p>
            <a:r>
              <a:rPr lang="af-ZA" sz="3600" dirty="0"/>
              <a:t>gans verbrysel en tot niet.</a:t>
            </a:r>
            <a:endParaRPr lang="en-ZA" sz="3600" dirty="0"/>
          </a:p>
          <a:p>
            <a:r>
              <a:rPr lang="af-ZA" sz="3600" dirty="0"/>
              <a:t>In my hart se afgrond ruis dit,</a:t>
            </a:r>
            <a:endParaRPr lang="en-ZA" sz="3600" dirty="0"/>
          </a:p>
          <a:p>
            <a:r>
              <a:rPr lang="af-ZA" sz="3600" dirty="0"/>
              <a:t>aaklig bruis dit –</a:t>
            </a:r>
            <a:endParaRPr lang="en-ZA" sz="3600" dirty="0"/>
          </a:p>
          <a:p>
            <a:r>
              <a:rPr lang="af-ZA" sz="3600" dirty="0"/>
              <a:t>daarom kerm ek in verdriet.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670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8488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38:8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H</a:t>
            </a:r>
            <a:r>
              <a:rPr lang="af-ZA" sz="3600" cap="small" dirty="0"/>
              <a:t>eer</a:t>
            </a:r>
            <a:r>
              <a:rPr lang="af-ZA" sz="3600" dirty="0"/>
              <a:t>, U weet hoe hart en sinne</a:t>
            </a:r>
            <a:endParaRPr lang="en-ZA" sz="3600" dirty="0"/>
          </a:p>
          <a:p>
            <a:r>
              <a:rPr lang="af-ZA" sz="3600" dirty="0"/>
              <a:t>staan daarbinne</a:t>
            </a:r>
            <a:endParaRPr lang="en-ZA" sz="3600" dirty="0"/>
          </a:p>
          <a:p>
            <a:r>
              <a:rPr lang="af-ZA" sz="3600" dirty="0"/>
              <a:t>as ek worstel in my leed.</a:t>
            </a:r>
            <a:endParaRPr lang="en-ZA" sz="3600" dirty="0"/>
          </a:p>
          <a:p>
            <a:r>
              <a:rPr lang="af-ZA" sz="3600" dirty="0"/>
              <a:t>Voor U is my </a:t>
            </a:r>
            <a:r>
              <a:rPr lang="af-ZA" sz="3600" dirty="0" err="1"/>
              <a:t>sugte˄en</a:t>
            </a:r>
            <a:r>
              <a:rPr lang="af-ZA" sz="3600" dirty="0"/>
              <a:t> sorge</a:t>
            </a:r>
            <a:endParaRPr lang="en-ZA" sz="3600" dirty="0"/>
          </a:p>
          <a:p>
            <a:r>
              <a:rPr lang="af-ZA" sz="3600" dirty="0"/>
              <a:t>nie verborge,</a:t>
            </a:r>
            <a:endParaRPr lang="en-ZA" sz="3600" dirty="0"/>
          </a:p>
          <a:p>
            <a:r>
              <a:rPr lang="af-ZA" sz="3600" dirty="0" smtClean="0"/>
              <a:t>U </a:t>
            </a:r>
            <a:r>
              <a:rPr lang="af-ZA" sz="3600" dirty="0"/>
              <a:t>wat alles sien en weet.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813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38:9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Ag, hoe klop my hart en bewe;</a:t>
            </a:r>
            <a:endParaRPr lang="en-ZA" sz="3600" dirty="0"/>
          </a:p>
          <a:p>
            <a:r>
              <a:rPr lang="af-ZA" sz="3600" dirty="0"/>
              <a:t>uitgelewe</a:t>
            </a:r>
            <a:endParaRPr lang="en-ZA" sz="3600" dirty="0"/>
          </a:p>
          <a:p>
            <a:r>
              <a:rPr lang="af-ZA" sz="3600" dirty="0"/>
              <a:t>is my krag en weggeteer.</a:t>
            </a:r>
            <a:endParaRPr lang="en-ZA" sz="3600" dirty="0"/>
          </a:p>
          <a:p>
            <a:r>
              <a:rPr lang="af-ZA" sz="3600" dirty="0"/>
              <a:t>Oë, heeltemal ontluister,</a:t>
            </a:r>
            <a:endParaRPr lang="en-ZA" sz="3600" dirty="0"/>
          </a:p>
          <a:p>
            <a:r>
              <a:rPr lang="af-ZA" sz="3600" dirty="0" err="1"/>
              <a:t>skemerduister</a:t>
            </a:r>
            <a:r>
              <a:rPr lang="af-ZA" sz="3600" dirty="0"/>
              <a:t>,</a:t>
            </a:r>
            <a:endParaRPr lang="en-ZA" sz="3600" dirty="0"/>
          </a:p>
          <a:p>
            <a:r>
              <a:rPr lang="af-ZA" sz="3600" dirty="0"/>
              <a:t>sien geen daglig amper meer.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152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8488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38:10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Ver van my, uit diep mishae</a:t>
            </a:r>
            <a:endParaRPr lang="en-ZA" sz="3600" dirty="0"/>
          </a:p>
          <a:p>
            <a:r>
              <a:rPr lang="af-ZA" sz="3600" dirty="0"/>
              <a:t>vir my plae,</a:t>
            </a:r>
            <a:endParaRPr lang="en-ZA" sz="3600" dirty="0"/>
          </a:p>
          <a:p>
            <a:r>
              <a:rPr lang="af-ZA" sz="3600" dirty="0"/>
              <a:t>het my vriende weggegaan.</a:t>
            </a:r>
            <a:endParaRPr lang="en-ZA" sz="3600" dirty="0"/>
          </a:p>
          <a:p>
            <a:r>
              <a:rPr lang="af-ZA" sz="3600" dirty="0"/>
              <a:t>Selfs verwante wil nie bly nie</a:t>
            </a:r>
            <a:endParaRPr lang="en-ZA" sz="3600" dirty="0"/>
          </a:p>
          <a:p>
            <a:r>
              <a:rPr lang="af-ZA" sz="3600" dirty="0"/>
              <a:t>naby my nie,</a:t>
            </a:r>
            <a:endParaRPr lang="en-ZA" sz="3600" dirty="0"/>
          </a:p>
          <a:p>
            <a:r>
              <a:rPr lang="af-ZA" sz="3600" dirty="0"/>
              <a:t>maar hul staar van ver my aan.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057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38:11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Vyande lê hinderlae;</a:t>
            </a:r>
            <a:endParaRPr lang="en-ZA" sz="3600" dirty="0"/>
          </a:p>
          <a:p>
            <a:r>
              <a:rPr lang="af-ZA" sz="3600" dirty="0"/>
              <a:t>in my plae</a:t>
            </a:r>
            <a:endParaRPr lang="en-ZA" sz="3600" dirty="0"/>
          </a:p>
          <a:p>
            <a:r>
              <a:rPr lang="af-ZA" sz="3600" dirty="0"/>
              <a:t>dreig hul met die laaste slag.</a:t>
            </a:r>
            <a:endParaRPr lang="en-ZA" sz="3600" dirty="0"/>
          </a:p>
          <a:p>
            <a:r>
              <a:rPr lang="af-ZA" sz="3600" dirty="0"/>
              <a:t>Altyd knoei hul, altyd veins hul,</a:t>
            </a:r>
            <a:endParaRPr lang="en-ZA" sz="3600" dirty="0"/>
          </a:p>
          <a:p>
            <a:r>
              <a:rPr lang="af-ZA" sz="3600" dirty="0"/>
              <a:t>en bepeins hul </a:t>
            </a:r>
            <a:endParaRPr lang="en-ZA" sz="3600" dirty="0"/>
          </a:p>
          <a:p>
            <a:r>
              <a:rPr lang="af-ZA" sz="3600" dirty="0"/>
              <a:t>my verderf die hele dag.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706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8488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38:12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Maar daar is in my geen oor nie</a:t>
            </a:r>
            <a:endParaRPr lang="en-ZA" sz="3600" dirty="0"/>
          </a:p>
          <a:p>
            <a:r>
              <a:rPr lang="af-ZA" sz="3600" dirty="0"/>
              <a:t>wat wil hoor nie:</a:t>
            </a:r>
            <a:endParaRPr lang="en-ZA" sz="3600" dirty="0"/>
          </a:p>
          <a:p>
            <a:r>
              <a:rPr lang="af-ZA" sz="3600" dirty="0"/>
              <a:t>soos ŉ dowe hou 'k my dom.</a:t>
            </a:r>
            <a:endParaRPr lang="en-ZA" sz="3600" dirty="0"/>
          </a:p>
          <a:p>
            <a:r>
              <a:rPr lang="af-ZA" sz="3600" dirty="0"/>
              <a:t>Hul kom my van kwaad beskuldig,</a:t>
            </a:r>
            <a:endParaRPr lang="en-ZA" sz="3600" dirty="0"/>
          </a:p>
          <a:p>
            <a:r>
              <a:rPr lang="af-ZA" sz="3600" dirty="0"/>
              <a:t>maar geduldig</a:t>
            </a:r>
            <a:endParaRPr lang="en-ZA" sz="3600" dirty="0"/>
          </a:p>
          <a:p>
            <a:r>
              <a:rPr lang="af-ZA" sz="3600" dirty="0"/>
              <a:t>hou ek mond en lippe stom.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008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38:13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Want U, H</a:t>
            </a:r>
            <a:r>
              <a:rPr lang="af-ZA" sz="3600" cap="small" dirty="0"/>
              <a:t>eer</a:t>
            </a:r>
            <a:r>
              <a:rPr lang="af-ZA" sz="3600" dirty="0"/>
              <a:t>, ontferm U oor my,</a:t>
            </a:r>
            <a:endParaRPr lang="en-ZA" sz="3600" dirty="0"/>
          </a:p>
          <a:p>
            <a:r>
              <a:rPr lang="af-ZA" sz="3600" dirty="0"/>
              <a:t>en verhoor my.</a:t>
            </a:r>
            <a:endParaRPr lang="en-ZA" sz="3600" dirty="0"/>
          </a:p>
          <a:p>
            <a:r>
              <a:rPr lang="af-ZA" sz="3600" dirty="0"/>
              <a:t>Op U bou 'k – wat my ook tref.</a:t>
            </a:r>
            <a:endParaRPr lang="en-ZA" sz="3600" dirty="0"/>
          </a:p>
          <a:p>
            <a:r>
              <a:rPr lang="af-ZA" sz="3600" dirty="0"/>
              <a:t>Laat my vyand nooit oor my nie</a:t>
            </a:r>
            <a:endParaRPr lang="en-ZA" sz="3600" dirty="0"/>
          </a:p>
          <a:p>
            <a:r>
              <a:rPr lang="af-ZA" sz="3600" dirty="0"/>
              <a:t>hom verbly nie –</a:t>
            </a:r>
            <a:endParaRPr lang="en-ZA" sz="3600" dirty="0"/>
          </a:p>
          <a:p>
            <a:r>
              <a:rPr lang="af-ZA" sz="3600" dirty="0"/>
              <a:t>oor my </a:t>
            </a:r>
            <a:r>
              <a:rPr lang="af-ZA" sz="3600" dirty="0" err="1"/>
              <a:t>wank'ling</a:t>
            </a:r>
            <a:r>
              <a:rPr lang="af-ZA" sz="3600" dirty="0"/>
              <a:t> hom verhef.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573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38:14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Want in al my leed en wee</a:t>
            </a:r>
            <a:endParaRPr lang="en-ZA" sz="3600" dirty="0"/>
          </a:p>
          <a:p>
            <a:r>
              <a:rPr lang="af-ZA" sz="3600" dirty="0"/>
              <a:t>dreig my treë</a:t>
            </a:r>
            <a:endParaRPr lang="en-ZA" sz="3600" dirty="0"/>
          </a:p>
          <a:p>
            <a:r>
              <a:rPr lang="af-ZA" sz="3600" dirty="0"/>
              <a:t>altyd weer om uit te gly.</a:t>
            </a:r>
            <a:endParaRPr lang="en-ZA" sz="3600" dirty="0"/>
          </a:p>
          <a:p>
            <a:r>
              <a:rPr lang="af-ZA" sz="3600" dirty="0"/>
              <a:t>H</a:t>
            </a:r>
            <a:r>
              <a:rPr lang="af-ZA" sz="3600" cap="small" dirty="0"/>
              <a:t>eer</a:t>
            </a:r>
            <a:r>
              <a:rPr lang="af-ZA" sz="3600" dirty="0"/>
              <a:t>, ek kerm in onvermoë</a:t>
            </a:r>
            <a:endParaRPr lang="en-ZA" sz="3600" dirty="0"/>
          </a:p>
          <a:p>
            <a:r>
              <a:rPr lang="af-ZA" sz="3600" dirty="0"/>
              <a:t>voor u oë,</a:t>
            </a:r>
            <a:endParaRPr lang="en-ZA" sz="3600" dirty="0"/>
          </a:p>
          <a:p>
            <a:r>
              <a:rPr lang="af-ZA" sz="3600" dirty="0"/>
              <a:t>en my smart is steeds voor my.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906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8488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38:15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 err="1"/>
              <a:t>Ja,'k</a:t>
            </a:r>
            <a:r>
              <a:rPr lang="af-ZA" sz="3600" dirty="0"/>
              <a:t> bely voor U my sonde</a:t>
            </a:r>
            <a:endParaRPr lang="en-ZA" sz="3600" dirty="0"/>
          </a:p>
          <a:p>
            <a:r>
              <a:rPr lang="af-ZA" sz="3600" dirty="0"/>
              <a:t>onomwonde</a:t>
            </a:r>
            <a:endParaRPr lang="en-ZA" sz="3600" dirty="0"/>
          </a:p>
          <a:p>
            <a:r>
              <a:rPr lang="af-ZA" sz="3600" dirty="0"/>
              <a:t>en bekommerd oor my kwaad.</a:t>
            </a:r>
            <a:endParaRPr lang="en-ZA" sz="3600" dirty="0"/>
          </a:p>
          <a:p>
            <a:r>
              <a:rPr lang="af-ZA" sz="3600" dirty="0"/>
              <a:t>Maar my vyand lewe pragtig,</a:t>
            </a:r>
            <a:endParaRPr lang="en-ZA" sz="3600" dirty="0"/>
          </a:p>
          <a:p>
            <a:r>
              <a:rPr lang="af-ZA" sz="3600" dirty="0"/>
              <a:t>altyd magtig</a:t>
            </a:r>
            <a:endParaRPr lang="en-ZA" sz="3600" dirty="0"/>
          </a:p>
          <a:p>
            <a:r>
              <a:rPr lang="af-ZA" sz="3600" dirty="0"/>
              <a:t>en in hoog verhewe staat.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637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38:16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Dié wat goed vergeld met boosheid</a:t>
            </a:r>
            <a:endParaRPr lang="en-ZA" sz="3600" dirty="0"/>
          </a:p>
          <a:p>
            <a:r>
              <a:rPr lang="af-ZA" sz="3600" dirty="0"/>
              <a:t>en godloosheid, </a:t>
            </a:r>
            <a:endParaRPr lang="en-ZA" sz="3600" dirty="0"/>
          </a:p>
          <a:p>
            <a:r>
              <a:rPr lang="af-ZA" sz="3600" dirty="0"/>
              <a:t>hul word groot en sterk in mag;</a:t>
            </a:r>
            <a:endParaRPr lang="en-ZA" sz="3600" dirty="0"/>
          </a:p>
          <a:p>
            <a:r>
              <a:rPr lang="af-ZA" sz="3600" dirty="0"/>
              <a:t>hul omsluit alkant my weë,</a:t>
            </a:r>
            <a:endParaRPr lang="en-ZA" sz="3600" dirty="0"/>
          </a:p>
          <a:p>
            <a:r>
              <a:rPr lang="af-ZA" sz="3600" dirty="0"/>
              <a:t>staan my teë,</a:t>
            </a:r>
            <a:endParaRPr lang="en-ZA" sz="3600" dirty="0"/>
          </a:p>
          <a:p>
            <a:r>
              <a:rPr lang="af-ZA" sz="3600" dirty="0"/>
              <a:t>omdat ek u wet betrag.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295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548680"/>
            <a:ext cx="74168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6:4</a:t>
            </a:r>
          </a:p>
          <a:p>
            <a:endParaRPr lang="en-ZA" sz="3600" dirty="0"/>
          </a:p>
          <a:p>
            <a:r>
              <a:rPr lang="af-ZA" sz="3600" dirty="0"/>
              <a:t>Kom weer tot my </a:t>
            </a:r>
            <a:r>
              <a:rPr lang="af-ZA" sz="3600" dirty="0" smtClean="0"/>
              <a:t>bevryding,</a:t>
            </a:r>
            <a:endParaRPr lang="en-ZA" sz="3600" dirty="0"/>
          </a:p>
          <a:p>
            <a:r>
              <a:rPr lang="af-ZA" sz="3600" dirty="0"/>
              <a:t>verlos my uit my lyding,</a:t>
            </a:r>
            <a:endParaRPr lang="en-ZA" sz="3600" dirty="0"/>
          </a:p>
          <a:p>
            <a:r>
              <a:rPr lang="af-ZA" sz="3600" dirty="0"/>
              <a:t>straal goedheid op my af.</a:t>
            </a:r>
            <a:endParaRPr lang="en-ZA" sz="3600" dirty="0"/>
          </a:p>
          <a:p>
            <a:r>
              <a:rPr lang="af-ZA" sz="3600" dirty="0"/>
              <a:t>Want daar's geen lofgedagte</a:t>
            </a:r>
            <a:endParaRPr lang="en-ZA" sz="3600" dirty="0"/>
          </a:p>
          <a:p>
            <a:r>
              <a:rPr lang="af-ZA" sz="3600" dirty="0"/>
              <a:t>vir U in dood se nagte,</a:t>
            </a:r>
            <a:endParaRPr lang="en-ZA" sz="3600" dirty="0"/>
          </a:p>
          <a:p>
            <a:r>
              <a:rPr lang="af-ZA" sz="3600" dirty="0"/>
              <a:t>geen </a:t>
            </a:r>
            <a:r>
              <a:rPr lang="af-ZA" sz="3600" dirty="0" err="1"/>
              <a:t>lofstem</a:t>
            </a:r>
            <a:r>
              <a:rPr lang="af-ZA" sz="3600" dirty="0"/>
              <a:t> in die graf!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0466728"/>
      </p:ext>
    </p:extLst>
  </p:cSld>
  <p:clrMapOvr>
    <a:masterClrMapping/>
  </p:clrMapOvr>
</p:sld>
</file>

<file path=ppt/slides/slide3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8488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38:17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Wil my, H</a:t>
            </a:r>
            <a:r>
              <a:rPr lang="af-ZA" sz="3600" cap="small" dirty="0"/>
              <a:t>eer</a:t>
            </a:r>
            <a:r>
              <a:rPr lang="af-ZA" sz="3600" dirty="0"/>
              <a:t>, in hierdie lewe</a:t>
            </a:r>
            <a:endParaRPr lang="en-ZA" sz="3600" dirty="0"/>
          </a:p>
          <a:p>
            <a:r>
              <a:rPr lang="af-ZA" sz="3600" dirty="0"/>
              <a:t>nie begewe;</a:t>
            </a:r>
            <a:endParaRPr lang="en-ZA" sz="3600" dirty="0"/>
          </a:p>
          <a:p>
            <a:r>
              <a:rPr lang="af-ZA" sz="3600" dirty="0"/>
              <a:t>wees nie ver van my gebed!</a:t>
            </a:r>
            <a:endParaRPr lang="en-ZA" sz="3600" dirty="0"/>
          </a:p>
          <a:p>
            <a:r>
              <a:rPr lang="af-ZA" sz="3600" dirty="0"/>
              <a:t>Hoor die roepstem van ŉ lyer,</a:t>
            </a:r>
            <a:endParaRPr lang="en-ZA" sz="3600" dirty="0"/>
          </a:p>
          <a:p>
            <a:r>
              <a:rPr lang="af-ZA" sz="3600" dirty="0" err="1"/>
              <a:t>o</a:t>
            </a:r>
            <a:r>
              <a:rPr lang="af-ZA" sz="3600" dirty="0"/>
              <a:t> Bevryder</a:t>
            </a:r>
            <a:endParaRPr lang="en-ZA" sz="3600" dirty="0"/>
          </a:p>
          <a:p>
            <a:r>
              <a:rPr lang="af-ZA" sz="3600" dirty="0"/>
              <a:t>wat my altyd uit wou red!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229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39:1</a:t>
            </a:r>
            <a:endParaRPr lang="en-ZA" sz="3600" b="1" dirty="0"/>
          </a:p>
          <a:p>
            <a:r>
              <a:rPr lang="af-ZA" sz="3600" dirty="0"/>
              <a:t> </a:t>
            </a:r>
            <a:endParaRPr lang="en-ZA" sz="3600" b="1" dirty="0"/>
          </a:p>
          <a:p>
            <a:r>
              <a:rPr lang="af-ZA" sz="3600" dirty="0"/>
              <a:t>Ek het gesê: Ek wil my weg bewaar,</a:t>
            </a:r>
            <a:endParaRPr lang="en-ZA" sz="3600" dirty="0"/>
          </a:p>
          <a:p>
            <a:r>
              <a:rPr lang="af-ZA" sz="3600" dirty="0"/>
              <a:t>geen klagte oor my tong laat gaan;</a:t>
            </a:r>
            <a:endParaRPr lang="en-ZA" sz="3600" dirty="0"/>
          </a:p>
          <a:p>
            <a:r>
              <a:rPr lang="af-ZA" sz="3600" dirty="0"/>
              <a:t>in onheil wil 'k my mond en</a:t>
            </a:r>
            <a:r>
              <a:rPr lang="af-ZA" sz="3600" b="1" dirty="0"/>
              <a:t> </a:t>
            </a:r>
            <a:r>
              <a:rPr lang="af-ZA" sz="3600" dirty="0"/>
              <a:t>spraak bedwing,</a:t>
            </a:r>
            <a:endParaRPr lang="en-ZA" sz="3600" dirty="0"/>
          </a:p>
          <a:p>
            <a:r>
              <a:rPr lang="af-ZA" sz="3600" dirty="0"/>
              <a:t>terwyl die vyand voor my staan,</a:t>
            </a:r>
            <a:r>
              <a:rPr lang="af-ZA" sz="3600" b="1" dirty="0"/>
              <a:t> </a:t>
            </a:r>
            <a:endParaRPr lang="en-ZA" sz="3600" dirty="0"/>
          </a:p>
          <a:p>
            <a:r>
              <a:rPr lang="af-ZA" sz="3600" dirty="0"/>
              <a:t>sodat hy in sy ongeduld oor my</a:t>
            </a:r>
            <a:endParaRPr lang="en-ZA" sz="3600" dirty="0"/>
          </a:p>
          <a:p>
            <a:r>
              <a:rPr lang="af-ZA" sz="3600" dirty="0"/>
              <a:t>geen vreug of voordeel sal verkry.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521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39:2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In stilheid was ek stom, ek het geswyg</a:t>
            </a:r>
            <a:endParaRPr lang="en-ZA" sz="3600" dirty="0"/>
          </a:p>
          <a:p>
            <a:r>
              <a:rPr lang="af-ZA" sz="3600" dirty="0"/>
              <a:t>ook van wat goed is, maar my smart</a:t>
            </a:r>
            <a:endParaRPr lang="en-ZA" sz="3600" dirty="0"/>
          </a:p>
          <a:p>
            <a:r>
              <a:rPr lang="af-ZA" sz="3600" dirty="0"/>
              <a:t>is aangewakker tot ŉ </a:t>
            </a:r>
            <a:r>
              <a:rPr lang="af-ZA" sz="3600" dirty="0" err="1"/>
              <a:t>lydensvlam</a:t>
            </a:r>
            <a:r>
              <a:rPr lang="af-ZA" sz="3600" dirty="0"/>
              <a:t>,</a:t>
            </a:r>
            <a:endParaRPr lang="en-ZA" sz="3600" dirty="0"/>
          </a:p>
          <a:p>
            <a:r>
              <a:rPr lang="af-ZA" sz="3600" dirty="0"/>
              <a:t>en daar was hitte in my hart</a:t>
            </a:r>
            <a:endParaRPr lang="en-ZA" sz="3600" dirty="0"/>
          </a:p>
          <a:p>
            <a:r>
              <a:rPr lang="af-ZA" sz="3600" dirty="0"/>
              <a:t>by my gesug, sodat my tong moes spreek,</a:t>
            </a:r>
            <a:endParaRPr lang="en-ZA" sz="3600" dirty="0"/>
          </a:p>
          <a:p>
            <a:r>
              <a:rPr lang="af-ZA" sz="3600" dirty="0"/>
              <a:t>maar met die stem van een wat smeek: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065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7484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39:3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O </a:t>
            </a:r>
            <a:r>
              <a:rPr lang="af-ZA" sz="3600" cap="small" dirty="0"/>
              <a:t>Heer</a:t>
            </a:r>
            <a:r>
              <a:rPr lang="af-ZA" sz="3600" dirty="0"/>
              <a:t>, maak my my lewensend bekend;</a:t>
            </a:r>
            <a:endParaRPr lang="en-ZA" sz="3600" dirty="0"/>
          </a:p>
          <a:p>
            <a:r>
              <a:rPr lang="af-ZA" sz="3600" dirty="0"/>
              <a:t>my dae is by U getel.</a:t>
            </a:r>
            <a:endParaRPr lang="en-ZA" sz="3600" dirty="0"/>
          </a:p>
          <a:p>
            <a:r>
              <a:rPr lang="af-ZA" sz="3600" dirty="0"/>
              <a:t>En leer my tog hoe kort van duur ek is:</a:t>
            </a:r>
            <a:endParaRPr lang="en-ZA" sz="3600" dirty="0"/>
          </a:p>
          <a:p>
            <a:r>
              <a:rPr lang="af-ZA" sz="3600" dirty="0"/>
              <a:t>ŉ handbreed is my tyd gestel;</a:t>
            </a:r>
            <a:endParaRPr lang="en-ZA" sz="3600" dirty="0"/>
          </a:p>
          <a:p>
            <a:r>
              <a:rPr lang="af-ZA" sz="3600" dirty="0"/>
              <a:t>ŉ asemteug en – ek is dit weer kwyt!</a:t>
            </a:r>
            <a:endParaRPr lang="en-ZA" sz="3600" dirty="0"/>
          </a:p>
          <a:p>
            <a:r>
              <a:rPr lang="af-ZA" sz="3600" dirty="0"/>
              <a:t>Ja, elke mens is nietigheid.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145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7484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39:4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Die mens skiet vlugtig soos ŉ skim daarheen,</a:t>
            </a:r>
            <a:endParaRPr lang="en-ZA" sz="3600" dirty="0"/>
          </a:p>
          <a:p>
            <a:r>
              <a:rPr lang="af-ZA" sz="3600" dirty="0"/>
              <a:t>net soos ŉ skadu wat verdwyn.</a:t>
            </a:r>
            <a:endParaRPr lang="en-ZA" sz="3600" dirty="0"/>
          </a:p>
          <a:p>
            <a:r>
              <a:rPr lang="af-ZA" sz="3600" dirty="0"/>
              <a:t>Hul woel vergeefs, hul bring verniet byeen</a:t>
            </a:r>
            <a:endParaRPr lang="en-ZA" sz="3600" dirty="0"/>
          </a:p>
          <a:p>
            <a:r>
              <a:rPr lang="af-ZA" sz="3600" dirty="0"/>
              <a:t>wat vir die oog begeerlik skyn.</a:t>
            </a:r>
            <a:endParaRPr lang="en-ZA" sz="3600" dirty="0"/>
          </a:p>
          <a:p>
            <a:r>
              <a:rPr lang="af-ZA" sz="3600" dirty="0"/>
              <a:t>En niemand weet wie ná sy dood sal erf</a:t>
            </a:r>
            <a:endParaRPr lang="en-ZA" sz="3600" dirty="0"/>
          </a:p>
          <a:p>
            <a:r>
              <a:rPr lang="af-ZA" sz="3600" dirty="0"/>
              <a:t>wat hy met soveel sorg verwerf.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2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39:5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En nou, wat is dit waarop ek nog wag?</a:t>
            </a:r>
            <a:endParaRPr lang="en-ZA" sz="3600" dirty="0"/>
          </a:p>
          <a:p>
            <a:r>
              <a:rPr lang="af-ZA" sz="3600" dirty="0"/>
              <a:t>Ek hoop op U alleen, </a:t>
            </a:r>
            <a:r>
              <a:rPr lang="af-ZA" sz="3600" dirty="0" err="1"/>
              <a:t>o</a:t>
            </a:r>
            <a:r>
              <a:rPr lang="af-ZA" sz="3600" dirty="0"/>
              <a:t> God!</a:t>
            </a:r>
            <a:endParaRPr lang="en-ZA" sz="3600" dirty="0"/>
          </a:p>
          <a:p>
            <a:r>
              <a:rPr lang="af-ZA" sz="3600" dirty="0"/>
              <a:t>Red my van skuld, die oorsaak van my smart,</a:t>
            </a:r>
            <a:endParaRPr lang="en-ZA" sz="3600" dirty="0"/>
          </a:p>
          <a:p>
            <a:r>
              <a:rPr lang="af-ZA" sz="3600" dirty="0"/>
              <a:t>en laat die dwaas nie met my spot;</a:t>
            </a:r>
            <a:endParaRPr lang="en-ZA" sz="3600" dirty="0"/>
          </a:p>
          <a:p>
            <a:r>
              <a:rPr lang="af-ZA" sz="3600" dirty="0"/>
              <a:t>dan swyg ek stil, want U het dit gedoen;</a:t>
            </a:r>
            <a:endParaRPr lang="en-ZA" sz="3600" dirty="0"/>
          </a:p>
          <a:p>
            <a:r>
              <a:rPr lang="af-ZA" sz="3600" dirty="0"/>
              <a:t>ek wil my met u wil versoen.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091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7484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39:6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Te swaar is al die strawwe van u hand.</a:t>
            </a:r>
            <a:endParaRPr lang="en-ZA" sz="3600" dirty="0"/>
          </a:p>
          <a:p>
            <a:r>
              <a:rPr lang="af-ZA" sz="3600" dirty="0"/>
              <a:t>Wend u kastyding van my af!</a:t>
            </a:r>
            <a:endParaRPr lang="en-ZA" sz="3600" dirty="0"/>
          </a:p>
          <a:p>
            <a:r>
              <a:rPr lang="af-ZA" sz="3600" dirty="0"/>
              <a:t>As U die mens in u gestrengheid tref, </a:t>
            </a:r>
            <a:endParaRPr lang="en-ZA" sz="3600" dirty="0"/>
          </a:p>
          <a:p>
            <a:r>
              <a:rPr lang="af-ZA" sz="3600" dirty="0"/>
              <a:t>verwelk sy skoonheid by u straf.</a:t>
            </a:r>
            <a:endParaRPr lang="en-ZA" sz="3600" dirty="0"/>
          </a:p>
          <a:p>
            <a:r>
              <a:rPr lang="af-ZA" sz="3600" dirty="0"/>
              <a:t>Net soos ŉ weefstof wat die mot verteer –</a:t>
            </a:r>
            <a:endParaRPr lang="en-ZA" sz="3600" dirty="0"/>
          </a:p>
          <a:p>
            <a:r>
              <a:rPr lang="af-ZA" sz="3600" dirty="0"/>
              <a:t>so nietig is die mens, </a:t>
            </a:r>
            <a:r>
              <a:rPr lang="af-ZA" sz="3600" dirty="0" err="1"/>
              <a:t>o</a:t>
            </a:r>
            <a:r>
              <a:rPr lang="af-ZA" sz="3600" dirty="0"/>
              <a:t> H</a:t>
            </a:r>
            <a:r>
              <a:rPr lang="af-ZA" sz="3600" cap="small" dirty="0"/>
              <a:t>eer</a:t>
            </a:r>
            <a:r>
              <a:rPr lang="af-ZA" sz="3600" dirty="0"/>
              <a:t>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33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39:7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Hoor my gebed, merk op my hulpgeroep,</a:t>
            </a:r>
            <a:endParaRPr lang="en-ZA" sz="3600" dirty="0"/>
          </a:p>
          <a:p>
            <a:r>
              <a:rPr lang="af-ZA" sz="3600" dirty="0"/>
              <a:t>as ek in trane voor U ly.</a:t>
            </a:r>
            <a:endParaRPr lang="en-ZA" sz="3600" dirty="0"/>
          </a:p>
          <a:p>
            <a:r>
              <a:rPr lang="af-ZA" sz="3600" dirty="0"/>
              <a:t>Ek is ŉ </a:t>
            </a:r>
            <a:r>
              <a:rPr lang="af-ZA" sz="3600" dirty="0" err="1"/>
              <a:t>vreemd'ling</a:t>
            </a:r>
            <a:r>
              <a:rPr lang="af-ZA" sz="3600" dirty="0"/>
              <a:t> wat maar kom en gaan,</a:t>
            </a:r>
            <a:endParaRPr lang="en-ZA" sz="3600" dirty="0"/>
          </a:p>
          <a:p>
            <a:r>
              <a:rPr lang="af-ZA" sz="3600" dirty="0"/>
              <a:t>soos ook my vaders was voor my.</a:t>
            </a:r>
            <a:endParaRPr lang="en-ZA" sz="3600" dirty="0"/>
          </a:p>
          <a:p>
            <a:r>
              <a:rPr lang="af-ZA" sz="3600" dirty="0"/>
              <a:t>Maak my weer vrolik, sien my </a:t>
            </a:r>
            <a:r>
              <a:rPr lang="af-ZA" sz="3600" dirty="0" err="1"/>
              <a:t>vriend’lik</a:t>
            </a:r>
            <a:r>
              <a:rPr lang="af-ZA" sz="3600" dirty="0"/>
              <a:t> aan</a:t>
            </a:r>
            <a:endParaRPr lang="en-ZA" sz="3600" dirty="0"/>
          </a:p>
          <a:p>
            <a:r>
              <a:rPr lang="af-ZA" sz="3600" dirty="0"/>
              <a:t>voordat ek in die graf ingaan.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913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6632"/>
            <a:ext cx="867645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40:1</a:t>
            </a:r>
            <a:endParaRPr lang="en-ZA" sz="3600" b="1" dirty="0"/>
          </a:p>
          <a:p>
            <a:r>
              <a:rPr lang="af-ZA" sz="3600" dirty="0"/>
              <a:t> </a:t>
            </a:r>
            <a:endParaRPr lang="en-ZA" sz="3600" b="1" dirty="0"/>
          </a:p>
          <a:p>
            <a:r>
              <a:rPr lang="af-ZA" sz="3600" dirty="0"/>
              <a:t>Ek het die H</a:t>
            </a:r>
            <a:r>
              <a:rPr lang="af-ZA" sz="3600" cap="small" dirty="0"/>
              <a:t>eer</a:t>
            </a:r>
            <a:r>
              <a:rPr lang="af-ZA" sz="3600" dirty="0"/>
              <a:t> lank in my druk verwag –</a:t>
            </a:r>
            <a:endParaRPr lang="en-ZA" sz="3600" dirty="0"/>
          </a:p>
          <a:p>
            <a:r>
              <a:rPr lang="af-ZA" sz="3600" dirty="0"/>
              <a:t>Hy het Hom na my neergebuig.</a:t>
            </a:r>
            <a:endParaRPr lang="en-ZA" sz="3600" dirty="0"/>
          </a:p>
          <a:p>
            <a:r>
              <a:rPr lang="af-ZA" sz="3600" dirty="0"/>
              <a:t>Toe ek bedruk was en bedreig,</a:t>
            </a:r>
            <a:endParaRPr lang="en-ZA" sz="3600" dirty="0"/>
          </a:p>
          <a:p>
            <a:r>
              <a:rPr lang="af-ZA" sz="3600" dirty="0"/>
              <a:t>het Hy geluister na my jammerklag.</a:t>
            </a:r>
            <a:endParaRPr lang="en-ZA" sz="3600" dirty="0"/>
          </a:p>
          <a:p>
            <a:r>
              <a:rPr lang="af-ZA" sz="3600" dirty="0"/>
              <a:t>Hy wat aan my gedink het,</a:t>
            </a:r>
            <a:endParaRPr lang="en-ZA" sz="3600" dirty="0"/>
          </a:p>
          <a:p>
            <a:r>
              <a:rPr lang="af-ZA" sz="3600" dirty="0"/>
              <a:t>toe ek so diep gesink het</a:t>
            </a:r>
            <a:endParaRPr lang="en-ZA" sz="3600" dirty="0"/>
          </a:p>
          <a:p>
            <a:r>
              <a:rPr lang="af-ZA" sz="3600" dirty="0"/>
              <a:t>in modderige slyk,</a:t>
            </a:r>
            <a:endParaRPr lang="en-ZA" sz="3600" dirty="0"/>
          </a:p>
          <a:p>
            <a:r>
              <a:rPr lang="af-ZA" sz="3600" dirty="0"/>
              <a:t>Hy laat my rotsvas staan,</a:t>
            </a:r>
            <a:endParaRPr lang="en-ZA" sz="3600" dirty="0"/>
          </a:p>
          <a:p>
            <a:r>
              <a:rPr lang="af-ZA" sz="3600" dirty="0"/>
              <a:t>Hy laat my veilig gaan –</a:t>
            </a:r>
            <a:endParaRPr lang="en-ZA" sz="3600" dirty="0"/>
          </a:p>
          <a:p>
            <a:r>
              <a:rPr lang="af-ZA" sz="3600" dirty="0"/>
              <a:t>my voetstap sal nie wyk.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998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6632"/>
            <a:ext cx="867645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40:2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ŉ Nuwe lied ruis oor my lippe nou,</a:t>
            </a:r>
            <a:endParaRPr lang="en-ZA" sz="3600" dirty="0"/>
          </a:p>
          <a:p>
            <a:r>
              <a:rPr lang="af-ZA" sz="3600" dirty="0"/>
              <a:t>ŉ lofsang aan God toegesing.</a:t>
            </a:r>
            <a:endParaRPr lang="en-ZA" sz="3600" dirty="0"/>
          </a:p>
          <a:p>
            <a:r>
              <a:rPr lang="af-ZA" sz="3600" dirty="0"/>
              <a:t>ŉ Ganse skaar wat my omring,</a:t>
            </a:r>
            <a:endParaRPr lang="en-ZA" sz="3600" dirty="0"/>
          </a:p>
          <a:p>
            <a:r>
              <a:rPr lang="af-ZA" sz="3600" dirty="0" err="1"/>
              <a:t>sal‘t</a:t>
            </a:r>
            <a:r>
              <a:rPr lang="af-ZA" sz="3600" dirty="0"/>
              <a:t> sien en vrees en op die H</a:t>
            </a:r>
            <a:r>
              <a:rPr lang="af-ZA" sz="3600" cap="small" dirty="0"/>
              <a:t>eer</a:t>
            </a:r>
            <a:r>
              <a:rPr lang="af-ZA" sz="3600" dirty="0"/>
              <a:t> vertrou.</a:t>
            </a:r>
            <a:endParaRPr lang="en-ZA" sz="3600" dirty="0"/>
          </a:p>
          <a:p>
            <a:r>
              <a:rPr lang="af-ZA" sz="3600" dirty="0"/>
              <a:t>O soete Godsvertroue!</a:t>
            </a:r>
            <a:endParaRPr lang="en-ZA" sz="3600" dirty="0"/>
          </a:p>
          <a:p>
            <a:r>
              <a:rPr lang="af-ZA" sz="3600" dirty="0"/>
              <a:t>Welsalig en behoue</a:t>
            </a:r>
            <a:endParaRPr lang="en-ZA" sz="3600" dirty="0"/>
          </a:p>
          <a:p>
            <a:r>
              <a:rPr lang="af-ZA" sz="3600" dirty="0"/>
              <a:t>wie wegvlug na Hom heen,</a:t>
            </a:r>
            <a:endParaRPr lang="en-ZA" sz="3600" dirty="0"/>
          </a:p>
          <a:p>
            <a:r>
              <a:rPr lang="af-ZA" sz="3600" dirty="0"/>
              <a:t>op leuenaars nie ag,</a:t>
            </a:r>
            <a:endParaRPr lang="en-ZA" sz="3600" dirty="0"/>
          </a:p>
          <a:p>
            <a:r>
              <a:rPr lang="af-ZA" sz="3600" dirty="0"/>
              <a:t>van trotsaards niks verwag, </a:t>
            </a:r>
            <a:endParaRPr lang="en-ZA" sz="3600" dirty="0"/>
          </a:p>
          <a:p>
            <a:r>
              <a:rPr lang="af-ZA" sz="3600" dirty="0"/>
              <a:t>maar steun op God alleen!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81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548680"/>
            <a:ext cx="75608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6:5</a:t>
            </a:r>
          </a:p>
          <a:p>
            <a:endParaRPr lang="en-ZA" sz="3600" dirty="0"/>
          </a:p>
          <a:p>
            <a:r>
              <a:rPr lang="af-ZA" sz="3600" dirty="0"/>
              <a:t>Hoe moeg is al my lede,</a:t>
            </a:r>
            <a:endParaRPr lang="en-ZA" sz="3600" dirty="0"/>
          </a:p>
          <a:p>
            <a:r>
              <a:rPr lang="af-ZA" sz="3600" dirty="0"/>
              <a:t>waar ek in </a:t>
            </a:r>
            <a:r>
              <a:rPr lang="af-ZA" sz="3600" dirty="0" smtClean="0"/>
              <a:t>angstighede</a:t>
            </a:r>
            <a:endParaRPr lang="en-ZA" sz="3600" dirty="0"/>
          </a:p>
          <a:p>
            <a:r>
              <a:rPr lang="af-ZA" sz="3600" dirty="0"/>
              <a:t>van geen verposing weet.</a:t>
            </a:r>
            <a:endParaRPr lang="en-ZA" sz="3600" dirty="0"/>
          </a:p>
          <a:p>
            <a:r>
              <a:rPr lang="af-ZA" sz="3600" dirty="0"/>
              <a:t>Die </a:t>
            </a:r>
            <a:r>
              <a:rPr lang="af-ZA" sz="3600" dirty="0" smtClean="0"/>
              <a:t>ganse nag </a:t>
            </a:r>
            <a:r>
              <a:rPr lang="af-ZA" sz="3600" dirty="0"/>
              <a:t>deurweek </a:t>
            </a:r>
            <a:r>
              <a:rPr lang="af-ZA" sz="3600" dirty="0" smtClean="0"/>
              <a:t>ek</a:t>
            </a:r>
            <a:endParaRPr lang="en-ZA" sz="3600" dirty="0"/>
          </a:p>
          <a:p>
            <a:r>
              <a:rPr lang="af-ZA" sz="3600" dirty="0"/>
              <a:t>my bed met trane, smeek ek</a:t>
            </a:r>
            <a:endParaRPr lang="en-ZA" sz="3600" dirty="0"/>
          </a:p>
          <a:p>
            <a:r>
              <a:rPr lang="af-ZA" sz="3600" dirty="0"/>
              <a:t>om redding uit my leed.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5863696"/>
      </p:ext>
    </p:extLst>
  </p:cSld>
  <p:clrMapOvr>
    <a:masterClrMapping/>
  </p:clrMapOvr>
</p:sld>
</file>

<file path=ppt/slides/slide3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6632"/>
            <a:ext cx="889248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40:3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Grootmagtig was u daad. Hoe meld my mond</a:t>
            </a:r>
            <a:endParaRPr lang="en-ZA" sz="3600" dirty="0"/>
          </a:p>
          <a:p>
            <a:r>
              <a:rPr lang="af-ZA" sz="3600" dirty="0"/>
              <a:t>u wonders so oneindig ryk?</a:t>
            </a:r>
            <a:endParaRPr lang="en-ZA" sz="3600" dirty="0"/>
          </a:p>
          <a:p>
            <a:r>
              <a:rPr lang="af-ZA" sz="3600" dirty="0"/>
              <a:t>Wie is op </a:t>
            </a:r>
            <a:r>
              <a:rPr lang="af-ZA" sz="3600" dirty="0" err="1"/>
              <a:t>aarde˄aan</a:t>
            </a:r>
            <a:r>
              <a:rPr lang="af-ZA" sz="3600" dirty="0"/>
              <a:t> U gelyk?	</a:t>
            </a:r>
            <a:endParaRPr lang="en-ZA" sz="3600" dirty="0"/>
          </a:p>
          <a:p>
            <a:r>
              <a:rPr lang="af-ZA" sz="3600" dirty="0"/>
              <a:t>Wie kan, </a:t>
            </a:r>
            <a:r>
              <a:rPr lang="af-ZA" sz="3600" dirty="0" err="1"/>
              <a:t>o</a:t>
            </a:r>
            <a:r>
              <a:rPr lang="af-ZA" sz="3600" dirty="0"/>
              <a:t> H</a:t>
            </a:r>
            <a:r>
              <a:rPr lang="af-ZA" sz="3600" cap="small" dirty="0"/>
              <a:t>eer</a:t>
            </a:r>
            <a:r>
              <a:rPr lang="af-ZA" sz="3600" dirty="0"/>
              <a:t>, u grootheid ooit deurgrond?</a:t>
            </a:r>
            <a:endParaRPr lang="en-ZA" sz="3600" dirty="0"/>
          </a:p>
          <a:p>
            <a:r>
              <a:rPr lang="af-ZA" sz="3600" dirty="0"/>
              <a:t>Geen </a:t>
            </a:r>
            <a:r>
              <a:rPr lang="af-ZA" sz="3600" dirty="0" err="1"/>
              <a:t>gawe˄of</a:t>
            </a:r>
            <a:r>
              <a:rPr lang="af-ZA" sz="3600" dirty="0"/>
              <a:t> offerande,</a:t>
            </a:r>
            <a:endParaRPr lang="en-ZA" sz="3600" dirty="0"/>
          </a:p>
          <a:p>
            <a:r>
              <a:rPr lang="af-ZA" sz="3600" dirty="0"/>
              <a:t>gebring deur mensehande,</a:t>
            </a:r>
            <a:endParaRPr lang="en-ZA" sz="3600" dirty="0"/>
          </a:p>
          <a:p>
            <a:r>
              <a:rPr lang="af-ZA" sz="3600" dirty="0"/>
              <a:t>was ooit u wil of eis.</a:t>
            </a:r>
            <a:endParaRPr lang="en-ZA" sz="3600" dirty="0"/>
          </a:p>
          <a:p>
            <a:r>
              <a:rPr lang="af-ZA" sz="3600" dirty="0"/>
              <a:t>U het my oor deurboor,</a:t>
            </a:r>
            <a:endParaRPr lang="en-ZA" sz="3600" dirty="0"/>
          </a:p>
          <a:p>
            <a:r>
              <a:rPr lang="af-ZA" sz="3600" dirty="0"/>
              <a:t>dat ek u woord kan hoor</a:t>
            </a:r>
            <a:endParaRPr lang="en-ZA" sz="3600" dirty="0"/>
          </a:p>
          <a:p>
            <a:r>
              <a:rPr lang="af-ZA" sz="3600" dirty="0"/>
              <a:t>as hoogste dankbewys.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679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6632"/>
            <a:ext cx="856895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40:4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Net om u wil te doen soos in u Boek</a:t>
            </a:r>
            <a:endParaRPr lang="en-ZA" sz="3600" dirty="0"/>
          </a:p>
          <a:p>
            <a:r>
              <a:rPr lang="af-ZA" sz="3600" dirty="0"/>
              <a:t>– die wonderskrif wat nooit vergaan –</a:t>
            </a:r>
            <a:endParaRPr lang="en-ZA" sz="3600" dirty="0"/>
          </a:p>
          <a:p>
            <a:r>
              <a:rPr lang="af-ZA" sz="3600" dirty="0"/>
              <a:t>dit vir my voorgeskrywe staan,</a:t>
            </a:r>
            <a:endParaRPr lang="en-ZA" sz="3600" dirty="0"/>
          </a:p>
          <a:p>
            <a:r>
              <a:rPr lang="af-ZA" sz="3600" dirty="0"/>
              <a:t>dit wil ek, H</a:t>
            </a:r>
            <a:r>
              <a:rPr lang="af-ZA" sz="3600" cap="small" dirty="0"/>
              <a:t>eer</a:t>
            </a:r>
            <a:r>
              <a:rPr lang="af-ZA" sz="3600" dirty="0"/>
              <a:t>, van ganser harte soek.</a:t>
            </a:r>
            <a:endParaRPr lang="en-ZA" sz="3600" dirty="0"/>
          </a:p>
          <a:p>
            <a:r>
              <a:rPr lang="af-ZA" sz="3600" dirty="0"/>
              <a:t>Ek bied U hart en hande</a:t>
            </a:r>
            <a:endParaRPr lang="en-ZA" sz="3600" dirty="0"/>
          </a:p>
          <a:p>
            <a:r>
              <a:rPr lang="af-ZA" sz="3600" dirty="0"/>
              <a:t>in </a:t>
            </a:r>
            <a:r>
              <a:rPr lang="af-ZA" sz="3600" dirty="0" err="1"/>
              <a:t>will'ge</a:t>
            </a:r>
            <a:r>
              <a:rPr lang="af-ZA" sz="3600" dirty="0"/>
              <a:t> offerande –</a:t>
            </a:r>
            <a:endParaRPr lang="en-ZA" sz="3600" dirty="0"/>
          </a:p>
          <a:p>
            <a:r>
              <a:rPr lang="af-ZA" sz="3600" dirty="0"/>
              <a:t>al wat ek is en het;</a:t>
            </a:r>
            <a:endParaRPr lang="en-ZA" sz="3600" dirty="0"/>
          </a:p>
          <a:p>
            <a:r>
              <a:rPr lang="af-ZA" sz="3600" dirty="0"/>
              <a:t>diep in my ingewand</a:t>
            </a:r>
            <a:endParaRPr lang="en-ZA" sz="3600" dirty="0"/>
          </a:p>
          <a:p>
            <a:r>
              <a:rPr lang="af-ZA" sz="3600" dirty="0"/>
              <a:t>waar </a:t>
            </a:r>
            <a:r>
              <a:rPr lang="af-ZA" sz="3600" dirty="0" err="1"/>
              <a:t>liefde˄en</a:t>
            </a:r>
            <a:r>
              <a:rPr lang="af-ZA" sz="3600" dirty="0"/>
              <a:t> ywer brand,</a:t>
            </a:r>
            <a:endParaRPr lang="en-ZA" sz="3600" dirty="0"/>
          </a:p>
          <a:p>
            <a:r>
              <a:rPr lang="af-ZA" sz="3600" dirty="0"/>
              <a:t>dra ek u </a:t>
            </a:r>
            <a:r>
              <a:rPr lang="af-ZA" sz="3600" dirty="0" err="1"/>
              <a:t>heil’ge</a:t>
            </a:r>
            <a:r>
              <a:rPr lang="af-ZA" sz="3600" dirty="0"/>
              <a:t> wet.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189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6632"/>
            <a:ext cx="849694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40:5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Nou sal ek u geregtigheid laat hoor:</a:t>
            </a:r>
            <a:endParaRPr lang="en-ZA" sz="3600" dirty="0"/>
          </a:p>
          <a:p>
            <a:r>
              <a:rPr lang="af-ZA" sz="3600" dirty="0"/>
              <a:t>daarvan in groot vergadering</a:t>
            </a:r>
            <a:endParaRPr lang="en-ZA" sz="3600" dirty="0"/>
          </a:p>
          <a:p>
            <a:r>
              <a:rPr lang="af-ZA" sz="3600" dirty="0"/>
              <a:t>vry-uit die blye boodskap bring,</a:t>
            </a:r>
            <a:endParaRPr lang="en-ZA" sz="3600" dirty="0"/>
          </a:p>
          <a:p>
            <a:r>
              <a:rPr lang="af-ZA" sz="3600" dirty="0"/>
              <a:t>uit dankbaarheid tot sanglus aangespoor.</a:t>
            </a:r>
            <a:endParaRPr lang="en-ZA" sz="3600" dirty="0"/>
          </a:p>
          <a:p>
            <a:r>
              <a:rPr lang="af-ZA" sz="3600" dirty="0"/>
              <a:t>U trou wat nooit beswyk het,</a:t>
            </a:r>
            <a:endParaRPr lang="en-ZA" sz="3600" dirty="0"/>
          </a:p>
          <a:p>
            <a:r>
              <a:rPr lang="af-ZA" sz="3600" dirty="0"/>
              <a:t>u heil wat ons geblyk het,</a:t>
            </a:r>
            <a:endParaRPr lang="en-ZA" sz="3600" dirty="0"/>
          </a:p>
          <a:p>
            <a:r>
              <a:rPr lang="af-ZA" sz="3600" dirty="0"/>
              <a:t>u guns oneindig groot –</a:t>
            </a:r>
            <a:endParaRPr lang="en-ZA" sz="3600" dirty="0"/>
          </a:p>
          <a:p>
            <a:r>
              <a:rPr lang="af-ZA" sz="3600" dirty="0"/>
              <a:t>sal ek my hulde bring</a:t>
            </a:r>
            <a:endParaRPr lang="en-ZA" sz="3600" dirty="0"/>
          </a:p>
          <a:p>
            <a:r>
              <a:rPr lang="af-ZA" sz="3600" dirty="0"/>
              <a:t>in groot vergadering</a:t>
            </a:r>
            <a:endParaRPr lang="en-ZA" sz="3600" dirty="0"/>
          </a:p>
          <a:p>
            <a:r>
              <a:rPr lang="af-ZA" sz="3600" dirty="0"/>
              <a:t>van vriend en vreuggenoot.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603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6632"/>
            <a:ext cx="849694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40:6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Ek pleit, </a:t>
            </a:r>
            <a:r>
              <a:rPr lang="af-ZA" sz="3600" dirty="0" err="1"/>
              <a:t>o</a:t>
            </a:r>
            <a:r>
              <a:rPr lang="af-ZA" sz="3600" dirty="0"/>
              <a:t> H</a:t>
            </a:r>
            <a:r>
              <a:rPr lang="af-ZA" sz="3600" cap="small" dirty="0"/>
              <a:t>eer</a:t>
            </a:r>
            <a:r>
              <a:rPr lang="af-ZA" sz="3600" dirty="0"/>
              <a:t>, op u barmhartigheid.</a:t>
            </a:r>
            <a:endParaRPr lang="en-ZA" sz="3600" dirty="0"/>
          </a:p>
          <a:p>
            <a:r>
              <a:rPr lang="af-ZA" sz="3600" dirty="0"/>
              <a:t>Bly met u </a:t>
            </a:r>
            <a:r>
              <a:rPr lang="af-ZA" sz="3600" dirty="0" err="1"/>
              <a:t>liefde˄en</a:t>
            </a:r>
            <a:r>
              <a:rPr lang="af-ZA" sz="3600" dirty="0"/>
              <a:t> trou om my,</a:t>
            </a:r>
            <a:endParaRPr lang="en-ZA" sz="3600" dirty="0"/>
          </a:p>
          <a:p>
            <a:r>
              <a:rPr lang="af-ZA" sz="3600" dirty="0"/>
              <a:t>want ramp en onheil is naby</a:t>
            </a:r>
            <a:endParaRPr lang="en-ZA" sz="3600" dirty="0"/>
          </a:p>
          <a:p>
            <a:r>
              <a:rPr lang="af-ZA" sz="3600" dirty="0"/>
              <a:t>en om my heen. En in my hart is stryd.</a:t>
            </a:r>
            <a:endParaRPr lang="en-ZA" sz="3600" dirty="0"/>
          </a:p>
          <a:p>
            <a:r>
              <a:rPr lang="af-ZA" sz="3600" dirty="0"/>
              <a:t>Die </a:t>
            </a:r>
            <a:r>
              <a:rPr lang="af-ZA" sz="3600" dirty="0" err="1"/>
              <a:t>sonde˄uit</a:t>
            </a:r>
            <a:r>
              <a:rPr lang="af-ZA" sz="3600" dirty="0"/>
              <a:t> ver verlede</a:t>
            </a:r>
            <a:endParaRPr lang="en-ZA" sz="3600" dirty="0"/>
          </a:p>
          <a:p>
            <a:r>
              <a:rPr lang="af-ZA" sz="3600" dirty="0"/>
              <a:t>vervolg my in die hede;</a:t>
            </a:r>
            <a:endParaRPr lang="en-ZA" sz="3600" dirty="0"/>
          </a:p>
          <a:p>
            <a:r>
              <a:rPr lang="af-ZA" sz="3600" dirty="0"/>
              <a:t>my oog het glans nóg gloed.</a:t>
            </a:r>
            <a:endParaRPr lang="en-ZA" sz="3600" dirty="0"/>
          </a:p>
          <a:p>
            <a:r>
              <a:rPr lang="af-ZA" sz="3600" dirty="0"/>
              <a:t>Hoe </a:t>
            </a:r>
            <a:r>
              <a:rPr lang="af-ZA" sz="3600" dirty="0" err="1"/>
              <a:t>groot’s</a:t>
            </a:r>
            <a:r>
              <a:rPr lang="af-ZA" sz="3600" dirty="0"/>
              <a:t> my sondes al!</a:t>
            </a:r>
            <a:endParaRPr lang="en-ZA" sz="3600" dirty="0"/>
          </a:p>
          <a:p>
            <a:r>
              <a:rPr lang="af-ZA" sz="3600" dirty="0"/>
              <a:t>hoe </a:t>
            </a:r>
            <a:r>
              <a:rPr lang="af-ZA" sz="3600" dirty="0" err="1"/>
              <a:t>eind'loos</a:t>
            </a:r>
            <a:r>
              <a:rPr lang="af-ZA" sz="3600" dirty="0"/>
              <a:t> in getal!</a:t>
            </a:r>
            <a:endParaRPr lang="en-ZA" sz="3600" dirty="0"/>
          </a:p>
          <a:p>
            <a:r>
              <a:rPr lang="af-ZA" sz="3600" dirty="0"/>
              <a:t>In </a:t>
            </a:r>
            <a:r>
              <a:rPr lang="af-ZA" sz="3600" dirty="0" err="1"/>
              <a:t>my’s</a:t>
            </a:r>
            <a:r>
              <a:rPr lang="af-ZA" sz="3600" dirty="0"/>
              <a:t> geen krag, geen moed.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491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6632"/>
            <a:ext cx="860444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40:7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Mag dit, </a:t>
            </a:r>
            <a:r>
              <a:rPr lang="af-ZA" sz="3600" dirty="0" err="1"/>
              <a:t>o</a:t>
            </a:r>
            <a:r>
              <a:rPr lang="af-ZA" sz="3600" dirty="0"/>
              <a:t> H</a:t>
            </a:r>
            <a:r>
              <a:rPr lang="af-ZA" sz="3600" cap="small" dirty="0"/>
              <a:t>eer</a:t>
            </a:r>
            <a:r>
              <a:rPr lang="af-ZA" sz="3600" dirty="0"/>
              <a:t>, mag dit U maar behaag</a:t>
            </a:r>
            <a:endParaRPr lang="en-ZA" sz="3600" dirty="0"/>
          </a:p>
          <a:p>
            <a:r>
              <a:rPr lang="af-ZA" sz="3600" dirty="0"/>
              <a:t>om my te red. Verhoor my gou!</a:t>
            </a:r>
            <a:endParaRPr lang="en-ZA" sz="3600" dirty="0"/>
          </a:p>
          <a:p>
            <a:r>
              <a:rPr lang="af-ZA" sz="3600" dirty="0"/>
              <a:t>Beskaam, laat bloos my vyand nou</a:t>
            </a:r>
            <a:endParaRPr lang="en-ZA" sz="3600" dirty="0"/>
          </a:p>
          <a:p>
            <a:r>
              <a:rPr lang="af-ZA" sz="3600" dirty="0"/>
              <a:t>wat na my soek, my in sy strik wil jaag.</a:t>
            </a:r>
            <a:endParaRPr lang="en-ZA" sz="3600" dirty="0"/>
          </a:p>
          <a:p>
            <a:r>
              <a:rPr lang="af-ZA" sz="3600" dirty="0"/>
              <a:t>Wil hulle rugwaarts slinger –</a:t>
            </a:r>
            <a:endParaRPr lang="en-ZA" sz="3600" dirty="0"/>
          </a:p>
          <a:p>
            <a:r>
              <a:rPr lang="af-ZA" sz="3600" dirty="0"/>
              <a:t>my vyand en verdringer </a:t>
            </a:r>
            <a:endParaRPr lang="en-ZA" sz="3600" dirty="0"/>
          </a:p>
          <a:p>
            <a:r>
              <a:rPr lang="af-ZA" sz="3600" dirty="0"/>
              <a:t>wat op my lewe mik.</a:t>
            </a:r>
            <a:endParaRPr lang="en-ZA" sz="3600" dirty="0"/>
          </a:p>
          <a:p>
            <a:r>
              <a:rPr lang="af-ZA" sz="3600" dirty="0"/>
              <a:t>As onheil my bedreig</a:t>
            </a:r>
            <a:endParaRPr lang="en-ZA" sz="3600" dirty="0"/>
          </a:p>
          <a:p>
            <a:r>
              <a:rPr lang="af-ZA" sz="3600" dirty="0"/>
              <a:t>laat dan hul spotlag swyg,</a:t>
            </a:r>
            <a:endParaRPr lang="en-ZA" sz="3600" dirty="0"/>
          </a:p>
          <a:p>
            <a:r>
              <a:rPr lang="af-ZA" sz="3600" dirty="0"/>
              <a:t>oorweldig hul met skrik!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274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6632"/>
            <a:ext cx="860444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40:8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Laat wie U soek, </a:t>
            </a:r>
            <a:r>
              <a:rPr lang="af-ZA" sz="3600" dirty="0" err="1"/>
              <a:t>o</a:t>
            </a:r>
            <a:r>
              <a:rPr lang="af-ZA" sz="3600" dirty="0"/>
              <a:t> God, my hulp in nood,</a:t>
            </a:r>
            <a:endParaRPr lang="en-ZA" sz="3600" dirty="0"/>
          </a:p>
          <a:p>
            <a:r>
              <a:rPr lang="af-ZA" sz="3600" dirty="0"/>
              <a:t>met almal wat u heil ervaar</a:t>
            </a:r>
            <a:endParaRPr lang="en-ZA" sz="3600" dirty="0"/>
          </a:p>
          <a:p>
            <a:r>
              <a:rPr lang="af-ZA" sz="3600" dirty="0"/>
              <a:t>in sielsangs en in doodsgevaar,</a:t>
            </a:r>
            <a:endParaRPr lang="en-ZA" sz="3600" dirty="0"/>
          </a:p>
          <a:p>
            <a:r>
              <a:rPr lang="af-ZA" sz="3600" dirty="0"/>
              <a:t>nou sing en sê: “Die H</a:t>
            </a:r>
            <a:r>
              <a:rPr lang="af-ZA" sz="3600" cap="small" dirty="0"/>
              <a:t>eer</a:t>
            </a:r>
            <a:r>
              <a:rPr lang="af-ZA" sz="3600" dirty="0"/>
              <a:t> alleen is groot!”</a:t>
            </a:r>
            <a:endParaRPr lang="en-ZA" sz="3600" dirty="0"/>
          </a:p>
          <a:p>
            <a:r>
              <a:rPr lang="af-ZA" sz="3600" dirty="0"/>
              <a:t>Al is ek arm, ellendig,</a:t>
            </a:r>
            <a:endParaRPr lang="en-ZA" sz="3600" dirty="0"/>
          </a:p>
          <a:p>
            <a:r>
              <a:rPr lang="af-ZA" sz="3600" dirty="0"/>
              <a:t>Hy dink aan my bestendig.</a:t>
            </a:r>
            <a:endParaRPr lang="en-ZA" sz="3600" dirty="0"/>
          </a:p>
          <a:p>
            <a:r>
              <a:rPr lang="af-ZA" sz="3600" dirty="0"/>
              <a:t>Hy is die H</a:t>
            </a:r>
            <a:r>
              <a:rPr lang="af-ZA" sz="3600" cap="small" dirty="0"/>
              <a:t>eer</a:t>
            </a:r>
            <a:r>
              <a:rPr lang="af-ZA" sz="3600" dirty="0"/>
              <a:t> by wie</a:t>
            </a:r>
            <a:endParaRPr lang="en-ZA" sz="3600" dirty="0"/>
          </a:p>
          <a:p>
            <a:r>
              <a:rPr lang="af-ZA" sz="3600" dirty="0"/>
              <a:t>daar redding is vir my.</a:t>
            </a:r>
            <a:endParaRPr lang="en-ZA" sz="3600" dirty="0"/>
          </a:p>
          <a:p>
            <a:r>
              <a:rPr lang="af-ZA" sz="3600" dirty="0"/>
              <a:t>U’s tot my hulp naby.</a:t>
            </a:r>
            <a:endParaRPr lang="en-ZA" sz="3600" dirty="0"/>
          </a:p>
          <a:p>
            <a:r>
              <a:rPr lang="af-ZA" sz="3600" dirty="0"/>
              <a:t>My God, vertoef tog nie!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282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41:1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Welsalig wie die arme in verdriet</a:t>
            </a:r>
            <a:endParaRPr lang="en-ZA" sz="3600" dirty="0"/>
          </a:p>
          <a:p>
            <a:r>
              <a:rPr lang="af-ZA" sz="3600" dirty="0"/>
              <a:t>sy hulp en bystand bied!</a:t>
            </a:r>
            <a:endParaRPr lang="en-ZA" sz="3600" dirty="0"/>
          </a:p>
          <a:p>
            <a:r>
              <a:rPr lang="af-ZA" sz="3600" dirty="0"/>
              <a:t>God sal hom red; in onheil en gevaar </a:t>
            </a:r>
            <a:endParaRPr lang="en-ZA" sz="3600" dirty="0"/>
          </a:p>
          <a:p>
            <a:r>
              <a:rPr lang="af-ZA" sz="3600" dirty="0"/>
              <a:t>sal Hy hom steeds bewaar.</a:t>
            </a:r>
            <a:endParaRPr lang="en-ZA" sz="3600" dirty="0"/>
          </a:p>
          <a:p>
            <a:r>
              <a:rPr lang="af-ZA" sz="3600" dirty="0"/>
              <a:t>God sal sy </a:t>
            </a:r>
            <a:r>
              <a:rPr lang="af-ZA" sz="3600" dirty="0" err="1"/>
              <a:t>lewe˄in</a:t>
            </a:r>
            <a:r>
              <a:rPr lang="af-ZA" sz="3600" dirty="0"/>
              <a:t> sware tyd bewaak</a:t>
            </a:r>
            <a:endParaRPr lang="en-ZA" sz="3600" dirty="0"/>
          </a:p>
          <a:p>
            <a:r>
              <a:rPr lang="af-ZA" sz="3600" dirty="0"/>
              <a:t>en hom gelukkig maak;</a:t>
            </a:r>
            <a:endParaRPr lang="en-ZA" sz="3600" dirty="0"/>
          </a:p>
          <a:p>
            <a:r>
              <a:rPr lang="af-ZA" sz="3600" dirty="0"/>
              <a:t>hom nimmer oorgee, dat sy teenparty</a:t>
            </a:r>
            <a:endParaRPr lang="en-ZA" sz="3600" dirty="0"/>
          </a:p>
          <a:p>
            <a:r>
              <a:rPr lang="af-ZA" sz="3600" dirty="0"/>
              <a:t>oor hom die oorhand kry.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234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41:2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As hy in lyding op die siekbed is,</a:t>
            </a:r>
            <a:endParaRPr lang="en-ZA" sz="3600" dirty="0"/>
          </a:p>
          <a:p>
            <a:r>
              <a:rPr lang="af-ZA" sz="3600" dirty="0"/>
              <a:t>gee God hom lafenis;</a:t>
            </a:r>
            <a:endParaRPr lang="en-ZA" sz="3600" dirty="0"/>
          </a:p>
          <a:p>
            <a:r>
              <a:rPr lang="af-ZA" sz="3600" dirty="0"/>
              <a:t>sy liggaamspyn en alles wat hy ly,</a:t>
            </a:r>
            <a:endParaRPr lang="en-ZA" sz="3600" dirty="0"/>
          </a:p>
          <a:p>
            <a:r>
              <a:rPr lang="af-ZA" sz="3600" dirty="0"/>
              <a:t>heel God en maak hom bly.</a:t>
            </a:r>
            <a:endParaRPr lang="en-ZA" sz="3600" dirty="0"/>
          </a:p>
          <a:p>
            <a:r>
              <a:rPr lang="af-ZA" sz="3600" dirty="0"/>
              <a:t>Daarom roep ek: Wil my genadig wees</a:t>
            </a:r>
            <a:endParaRPr lang="en-ZA" sz="3600" dirty="0"/>
          </a:p>
          <a:p>
            <a:r>
              <a:rPr lang="af-ZA" sz="3600" dirty="0"/>
              <a:t>en my, </a:t>
            </a:r>
            <a:r>
              <a:rPr lang="af-ZA" sz="3600" dirty="0" err="1"/>
              <a:t>o</a:t>
            </a:r>
            <a:r>
              <a:rPr lang="af-ZA" sz="3600" cap="small" dirty="0"/>
              <a:t> Heer</a:t>
            </a:r>
            <a:r>
              <a:rPr lang="af-ZA" sz="3600" dirty="0"/>
              <a:t>, genees!</a:t>
            </a:r>
            <a:endParaRPr lang="en-ZA" sz="3600" dirty="0"/>
          </a:p>
          <a:p>
            <a:r>
              <a:rPr lang="af-ZA" sz="3600" dirty="0"/>
              <a:t>Want, ag, ek weet die oorsaak van my wee:</a:t>
            </a:r>
            <a:endParaRPr lang="en-ZA" sz="3600" dirty="0"/>
          </a:p>
          <a:p>
            <a:r>
              <a:rPr lang="af-ZA" sz="3600" dirty="0"/>
              <a:t>ek het teen U oortree!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983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41:3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My vyande verheug hul oor my nood</a:t>
            </a:r>
            <a:endParaRPr lang="en-ZA" sz="3600" dirty="0"/>
          </a:p>
          <a:p>
            <a:r>
              <a:rPr lang="af-ZA" sz="3600" dirty="0"/>
              <a:t>en hunker na my dood.</a:t>
            </a:r>
            <a:endParaRPr lang="en-ZA" sz="3600" dirty="0"/>
          </a:p>
          <a:p>
            <a:r>
              <a:rPr lang="af-ZA" sz="3600" dirty="0"/>
              <a:t>Hul sê: “Wanneer kom hy tog tot ŉ val,</a:t>
            </a:r>
            <a:endParaRPr lang="en-ZA" sz="3600" dirty="0"/>
          </a:p>
          <a:p>
            <a:r>
              <a:rPr lang="af-ZA" sz="3600" dirty="0"/>
              <a:t>hy, met sy naam en al?”</a:t>
            </a:r>
            <a:endParaRPr lang="en-ZA" sz="3600" dirty="0"/>
          </a:p>
          <a:p>
            <a:r>
              <a:rPr lang="af-ZA" sz="3600" dirty="0"/>
              <a:t>Hul kom asof hul op my siekte ag;</a:t>
            </a:r>
            <a:endParaRPr lang="en-ZA" sz="3600" dirty="0"/>
          </a:p>
          <a:p>
            <a:r>
              <a:rPr lang="af-ZA" sz="3600" dirty="0"/>
              <a:t>hul harte lieg en lag!</a:t>
            </a:r>
            <a:endParaRPr lang="en-ZA" sz="3600" dirty="0"/>
          </a:p>
          <a:p>
            <a:r>
              <a:rPr lang="af-ZA" sz="3600" dirty="0"/>
              <a:t>Want gaan hul weg en is hul op die straat,</a:t>
            </a:r>
            <a:endParaRPr lang="en-ZA" sz="3600" dirty="0"/>
          </a:p>
          <a:p>
            <a:r>
              <a:rPr lang="af-ZA" sz="3600" dirty="0"/>
              <a:t>dan bly hul oor my praat.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571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41:4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My haters kom byeen, staan skelm opsy</a:t>
            </a:r>
            <a:endParaRPr lang="en-ZA" sz="3600" dirty="0"/>
          </a:p>
          <a:p>
            <a:r>
              <a:rPr lang="af-ZA" sz="3600" dirty="0"/>
              <a:t>en fluister kwaad teen my!</a:t>
            </a:r>
            <a:endParaRPr lang="en-ZA" sz="3600" dirty="0"/>
          </a:p>
          <a:p>
            <a:r>
              <a:rPr lang="af-ZA" sz="3600" dirty="0"/>
              <a:t>Hul sê: “Iets </a:t>
            </a:r>
            <a:r>
              <a:rPr lang="af-ZA" sz="3600" dirty="0" err="1"/>
              <a:t>skand'liks</a:t>
            </a:r>
            <a:r>
              <a:rPr lang="af-ZA" sz="3600" dirty="0"/>
              <a:t> is op hom gestort;</a:t>
            </a:r>
            <a:endParaRPr lang="en-ZA" sz="3600" dirty="0"/>
          </a:p>
          <a:p>
            <a:r>
              <a:rPr lang="af-ZA" sz="3600" dirty="0"/>
              <a:t>toe het hy siek geword!</a:t>
            </a:r>
            <a:endParaRPr lang="en-ZA" sz="3600" dirty="0"/>
          </a:p>
          <a:p>
            <a:r>
              <a:rPr lang="af-ZA" sz="3600" dirty="0"/>
              <a:t>Nou dat hy lê, sal hy nie opstaan weer.”</a:t>
            </a:r>
            <a:endParaRPr lang="en-ZA" sz="3600" dirty="0"/>
          </a:p>
          <a:p>
            <a:r>
              <a:rPr lang="af-ZA" sz="3600" dirty="0"/>
              <a:t>Selfs wie met my verkeer,</a:t>
            </a:r>
            <a:endParaRPr lang="en-ZA" sz="3600" dirty="0"/>
          </a:p>
          <a:p>
            <a:r>
              <a:rPr lang="af-ZA" sz="3600" dirty="0"/>
              <a:t>my troue vriend, wat by my eet, dié hef</a:t>
            </a:r>
            <a:endParaRPr lang="en-ZA" sz="3600" dirty="0"/>
          </a:p>
          <a:p>
            <a:r>
              <a:rPr lang="af-ZA" sz="3600" dirty="0"/>
              <a:t>sy voet om my te tref.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843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548680"/>
            <a:ext cx="74168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6:6</a:t>
            </a:r>
          </a:p>
          <a:p>
            <a:endParaRPr lang="en-ZA" sz="3600" dirty="0"/>
          </a:p>
          <a:p>
            <a:r>
              <a:rPr lang="af-ZA" sz="3600" dirty="0"/>
              <a:t>My oog is deur my kwale</a:t>
            </a:r>
            <a:endParaRPr lang="en-ZA" sz="3600" dirty="0"/>
          </a:p>
          <a:p>
            <a:r>
              <a:rPr lang="af-ZA" sz="3600" dirty="0"/>
              <a:t>verdof en sonder strale,</a:t>
            </a:r>
            <a:endParaRPr lang="en-ZA" sz="3600" dirty="0"/>
          </a:p>
          <a:p>
            <a:r>
              <a:rPr lang="af-ZA" sz="3600" dirty="0"/>
              <a:t>verouderd van geween;</a:t>
            </a:r>
            <a:endParaRPr lang="en-ZA" sz="3600" dirty="0"/>
          </a:p>
          <a:p>
            <a:r>
              <a:rPr lang="af-ZA" sz="3600" dirty="0"/>
              <a:t>waar ek in my </a:t>
            </a:r>
            <a:r>
              <a:rPr lang="af-ZA" sz="3600" dirty="0" smtClean="0"/>
              <a:t>ellende</a:t>
            </a:r>
            <a:endParaRPr lang="en-ZA" sz="3600" dirty="0"/>
          </a:p>
          <a:p>
            <a:r>
              <a:rPr lang="af-ZA" sz="3600" dirty="0"/>
              <a:t>verdruk word deur ŉ </a:t>
            </a:r>
            <a:r>
              <a:rPr lang="af-ZA" sz="3600" dirty="0" smtClean="0"/>
              <a:t>bende</a:t>
            </a:r>
          </a:p>
          <a:p>
            <a:r>
              <a:rPr lang="af-ZA" sz="3600" dirty="0" smtClean="0"/>
              <a:t>van </a:t>
            </a:r>
            <a:r>
              <a:rPr lang="af-ZA" sz="3600" dirty="0"/>
              <a:t>haters om my heen</a:t>
            </a:r>
            <a:r>
              <a:rPr lang="af-ZA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1390136"/>
      </p:ext>
    </p:extLst>
  </p:cSld>
  <p:clrMapOvr>
    <a:masterClrMapping/>
  </p:clrMapOvr>
</p:sld>
</file>

<file path=ppt/slides/slide3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41:5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Wil my, </a:t>
            </a:r>
            <a:r>
              <a:rPr lang="af-ZA" sz="3600" dirty="0" err="1"/>
              <a:t>o</a:t>
            </a:r>
            <a:r>
              <a:rPr lang="af-ZA" sz="3600" dirty="0"/>
              <a:t> </a:t>
            </a:r>
            <a:r>
              <a:rPr lang="af-ZA" sz="3600" cap="small" dirty="0"/>
              <a:t>Heer</a:t>
            </a:r>
            <a:r>
              <a:rPr lang="af-ZA" sz="3600" dirty="0"/>
              <a:t>, weer oprig uit my kwaal</a:t>
            </a:r>
            <a:endParaRPr lang="en-ZA" sz="3600" dirty="0"/>
          </a:p>
          <a:p>
            <a:r>
              <a:rPr lang="af-ZA" sz="3600" dirty="0"/>
              <a:t>dat ek hul </a:t>
            </a:r>
            <a:r>
              <a:rPr lang="af-ZA" sz="3600" dirty="0" err="1"/>
              <a:t>t’rugbetaal</a:t>
            </a:r>
            <a:r>
              <a:rPr lang="af-ZA" sz="3600" dirty="0"/>
              <a:t>!</a:t>
            </a:r>
            <a:endParaRPr lang="en-ZA" sz="3600" dirty="0"/>
          </a:p>
          <a:p>
            <a:r>
              <a:rPr lang="af-ZA" sz="3600" dirty="0"/>
              <a:t>Hieraan weet ek dat U, so na aan my,</a:t>
            </a:r>
            <a:r>
              <a:rPr lang="af-ZA" sz="3600" b="1" dirty="0"/>
              <a:t> </a:t>
            </a:r>
            <a:endParaRPr lang="en-ZA" sz="3600" dirty="0"/>
          </a:p>
          <a:p>
            <a:r>
              <a:rPr lang="af-ZA" sz="3600" dirty="0"/>
              <a:t>behae het in my:</a:t>
            </a:r>
            <a:endParaRPr lang="en-ZA" sz="3600" dirty="0"/>
          </a:p>
          <a:p>
            <a:r>
              <a:rPr lang="af-ZA" sz="3600" dirty="0"/>
              <a:t>geen vyand wat oor my verwagte val</a:t>
            </a:r>
            <a:endParaRPr lang="en-ZA" sz="3600" dirty="0"/>
          </a:p>
          <a:p>
            <a:r>
              <a:rPr lang="af-ZA" sz="3600" dirty="0"/>
              <a:t>sal juig met vreuggeskal;</a:t>
            </a:r>
            <a:endParaRPr lang="en-ZA" sz="3600" dirty="0"/>
          </a:p>
          <a:p>
            <a:r>
              <a:rPr lang="af-ZA" sz="3600" dirty="0"/>
              <a:t>in my opregtheid steun U my, </a:t>
            </a:r>
            <a:r>
              <a:rPr lang="af-ZA" sz="3600" dirty="0" err="1"/>
              <a:t>o</a:t>
            </a:r>
            <a:r>
              <a:rPr lang="af-ZA" sz="3600" dirty="0"/>
              <a:t> </a:t>
            </a:r>
            <a:r>
              <a:rPr lang="af-ZA" sz="3600" cap="small" dirty="0"/>
              <a:t>Heer</a:t>
            </a:r>
            <a:r>
              <a:rPr lang="af-ZA" sz="3600" dirty="0"/>
              <a:t>,</a:t>
            </a:r>
            <a:endParaRPr lang="en-ZA" sz="3600" dirty="0"/>
          </a:p>
          <a:p>
            <a:r>
              <a:rPr lang="af-ZA" sz="3600" dirty="0"/>
              <a:t>U lig straal op my neer.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236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089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41:6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Laat ons God loof, die God van Israel!</a:t>
            </a:r>
            <a:endParaRPr lang="en-ZA" sz="3600" dirty="0"/>
          </a:p>
          <a:p>
            <a:r>
              <a:rPr lang="af-ZA" sz="3600" dirty="0"/>
              <a:t>Laat elk sy roem vertel!</a:t>
            </a:r>
            <a:endParaRPr lang="en-ZA" sz="3600" dirty="0"/>
          </a:p>
          <a:p>
            <a:r>
              <a:rPr lang="af-ZA" sz="3600" dirty="0"/>
              <a:t>Van ewigheid tot ewigheid gee eer</a:t>
            </a:r>
            <a:endParaRPr lang="en-ZA" sz="3600" dirty="0"/>
          </a:p>
          <a:p>
            <a:r>
              <a:rPr lang="af-ZA" sz="3600" dirty="0"/>
              <a:t>aan onse God en </a:t>
            </a:r>
            <a:r>
              <a:rPr lang="af-ZA" sz="3600" cap="small" dirty="0"/>
              <a:t>Heer</a:t>
            </a:r>
            <a:r>
              <a:rPr lang="af-ZA" sz="3600" dirty="0"/>
              <a:t>!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66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42:1</a:t>
            </a:r>
            <a:endParaRPr lang="en-ZA" sz="3600" b="1" dirty="0"/>
          </a:p>
          <a:p>
            <a:r>
              <a:rPr lang="af-ZA" sz="3600" dirty="0"/>
              <a:t> </a:t>
            </a:r>
            <a:endParaRPr lang="en-ZA" sz="3600" b="1" dirty="0"/>
          </a:p>
          <a:p>
            <a:r>
              <a:rPr lang="af-ZA" sz="3600" dirty="0"/>
              <a:t>Soos </a:t>
            </a:r>
            <a:r>
              <a:rPr lang="af-ZA" sz="3600" dirty="0" err="1"/>
              <a:t>‘n</a:t>
            </a:r>
            <a:r>
              <a:rPr lang="af-ZA" sz="3600" dirty="0"/>
              <a:t> wildsbok in woestyne</a:t>
            </a:r>
            <a:endParaRPr lang="en-ZA" sz="3600" dirty="0"/>
          </a:p>
          <a:p>
            <a:r>
              <a:rPr lang="af-ZA" sz="3600" dirty="0"/>
              <a:t>hyg van dors na die genot </a:t>
            </a:r>
            <a:endParaRPr lang="en-ZA" sz="3600" dirty="0"/>
          </a:p>
          <a:p>
            <a:r>
              <a:rPr lang="af-ZA" sz="3600" dirty="0"/>
              <a:t>van die helder blink fonteine,</a:t>
            </a:r>
            <a:endParaRPr lang="en-ZA" sz="3600" dirty="0"/>
          </a:p>
          <a:p>
            <a:r>
              <a:rPr lang="af-ZA" sz="3600" dirty="0"/>
              <a:t>smag my siel na U, </a:t>
            </a:r>
            <a:r>
              <a:rPr lang="af-ZA" sz="3600" dirty="0" err="1"/>
              <a:t>o</a:t>
            </a:r>
            <a:r>
              <a:rPr lang="af-ZA" sz="3600" dirty="0"/>
              <a:t> God! </a:t>
            </a:r>
            <a:endParaRPr lang="en-ZA" sz="3600" dirty="0"/>
          </a:p>
          <a:p>
            <a:r>
              <a:rPr lang="af-ZA" sz="3600" dirty="0"/>
              <a:t>Ja, my siel dors na die </a:t>
            </a:r>
            <a:r>
              <a:rPr lang="af-ZA" sz="3600" cap="small" dirty="0"/>
              <a:t>Heer</a:t>
            </a:r>
            <a:r>
              <a:rPr lang="af-ZA" sz="3600" dirty="0"/>
              <a:t>, </a:t>
            </a:r>
            <a:endParaRPr lang="en-ZA" sz="3600" dirty="0"/>
          </a:p>
          <a:p>
            <a:r>
              <a:rPr lang="af-ZA" sz="3600" dirty="0"/>
              <a:t>na die Lewensbron; wanneer </a:t>
            </a:r>
            <a:endParaRPr lang="en-ZA" sz="3600" dirty="0"/>
          </a:p>
          <a:p>
            <a:r>
              <a:rPr lang="af-ZA" sz="3600" dirty="0"/>
              <a:t>sal ek ingaan oor die drempel;</a:t>
            </a:r>
            <a:endParaRPr lang="en-ZA" sz="3600" dirty="0"/>
          </a:p>
          <a:p>
            <a:r>
              <a:rPr lang="af-ZA" sz="3600" dirty="0"/>
              <a:t>en verskyn in God se tempel?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668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42:2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Trane stort ek in my klagte,</a:t>
            </a:r>
            <a:endParaRPr lang="en-ZA" sz="3600" dirty="0"/>
          </a:p>
          <a:p>
            <a:r>
              <a:rPr lang="af-ZA" sz="3600" dirty="0"/>
              <a:t>want die spotters vra vir my:</a:t>
            </a:r>
            <a:endParaRPr lang="en-ZA" sz="3600" dirty="0"/>
          </a:p>
          <a:p>
            <a:r>
              <a:rPr lang="af-ZA" sz="3600" dirty="0"/>
              <a:t>“Waar’s jou God?” My </a:t>
            </a:r>
            <a:r>
              <a:rPr lang="af-ZA" sz="3600" dirty="0" err="1"/>
              <a:t>dae˄en</a:t>
            </a:r>
            <a:r>
              <a:rPr lang="af-ZA" sz="3600" dirty="0"/>
              <a:t> nagte</a:t>
            </a:r>
            <a:endParaRPr lang="en-ZA" sz="3600" dirty="0"/>
          </a:p>
          <a:p>
            <a:r>
              <a:rPr lang="af-ZA" sz="3600" dirty="0"/>
              <a:t>gaan in droefenis verby.</a:t>
            </a:r>
            <a:endParaRPr lang="en-ZA" sz="3600" dirty="0"/>
          </a:p>
          <a:p>
            <a:r>
              <a:rPr lang="af-ZA" sz="3600" dirty="0"/>
              <a:t>Nog hoor ek die feesgedruis</a:t>
            </a:r>
            <a:endParaRPr lang="en-ZA" sz="3600" dirty="0"/>
          </a:p>
          <a:p>
            <a:r>
              <a:rPr lang="af-ZA" sz="3600" dirty="0"/>
              <a:t>wat weerklink het om u huis,</a:t>
            </a:r>
            <a:endParaRPr lang="en-ZA" sz="3600" dirty="0"/>
          </a:p>
          <a:p>
            <a:r>
              <a:rPr lang="af-ZA" sz="3600" dirty="0"/>
              <a:t>toe 'k ŉ skaar daarheen gelei het,</a:t>
            </a:r>
            <a:endParaRPr lang="en-ZA" sz="3600" dirty="0"/>
          </a:p>
          <a:p>
            <a:r>
              <a:rPr lang="af-ZA" sz="3600" dirty="0"/>
              <a:t>my met hul in God verbly het.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347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0648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42:3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O my siel, waarom onrustig?</a:t>
            </a:r>
            <a:endParaRPr lang="en-ZA" sz="3600" dirty="0"/>
          </a:p>
          <a:p>
            <a:r>
              <a:rPr lang="af-ZA" sz="3600" dirty="0"/>
              <a:t>En wat buig jy jou in my?</a:t>
            </a:r>
            <a:endParaRPr lang="en-ZA" sz="3600" dirty="0"/>
          </a:p>
          <a:p>
            <a:r>
              <a:rPr lang="af-ZA" sz="3600" dirty="0"/>
              <a:t>Waarom in Gods lof onlustig</a:t>
            </a:r>
            <a:endParaRPr lang="en-ZA" sz="3600" dirty="0"/>
          </a:p>
          <a:p>
            <a:r>
              <a:rPr lang="af-ZA" sz="3600" dirty="0"/>
              <a:t>as die vyand jou bestry?</a:t>
            </a:r>
            <a:endParaRPr lang="en-ZA" sz="3600" dirty="0"/>
          </a:p>
          <a:p>
            <a:r>
              <a:rPr lang="af-ZA" sz="3600" dirty="0"/>
              <a:t>Menigmaal het Hy jou druk</a:t>
            </a:r>
            <a:endParaRPr lang="en-ZA" sz="3600" dirty="0"/>
          </a:p>
          <a:p>
            <a:r>
              <a:rPr lang="af-ZA" sz="3600" dirty="0"/>
              <a:t>laat verwissel in geluk.</a:t>
            </a:r>
            <a:endParaRPr lang="en-ZA" sz="3600" dirty="0"/>
          </a:p>
          <a:p>
            <a:r>
              <a:rPr lang="af-ZA" sz="3600" dirty="0"/>
              <a:t>Hoop op God, in Hom weer rustig!</a:t>
            </a:r>
            <a:endParaRPr lang="en-ZA" sz="3600" dirty="0"/>
          </a:p>
          <a:p>
            <a:r>
              <a:rPr lang="af-ZA" sz="3600" dirty="0"/>
              <a:t>In sy lof sal 'k my verlustig.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833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42:4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'k Dink aan God in donker dae</a:t>
            </a:r>
            <a:endParaRPr lang="en-ZA" sz="3600" dirty="0"/>
          </a:p>
          <a:p>
            <a:r>
              <a:rPr lang="af-ZA" sz="3600" dirty="0"/>
              <a:t>uit die land van die Jordaan;</a:t>
            </a:r>
            <a:endParaRPr lang="en-ZA" sz="3600" dirty="0"/>
          </a:p>
          <a:p>
            <a:r>
              <a:rPr lang="af-ZA" sz="3600" dirty="0"/>
              <a:t>Hermon hoor my kerm en klae,</a:t>
            </a:r>
            <a:endParaRPr lang="en-ZA" sz="3600" dirty="0"/>
          </a:p>
          <a:p>
            <a:r>
              <a:rPr lang="af-ZA" sz="3600" dirty="0"/>
              <a:t>met die klein gebergte, aan.</a:t>
            </a:r>
            <a:endParaRPr lang="en-ZA" sz="3600" dirty="0"/>
          </a:p>
          <a:p>
            <a:r>
              <a:rPr lang="af-ZA" sz="3600" dirty="0"/>
              <a:t>Droefheid gryp my </a:t>
            </a:r>
            <a:r>
              <a:rPr lang="af-ZA" sz="3600" dirty="0" err="1"/>
              <a:t>binneste˄</a:t>
            </a:r>
            <a:r>
              <a:rPr lang="af-ZA" sz="3600" dirty="0"/>
              <a:t> aan, </a:t>
            </a:r>
            <a:endParaRPr lang="en-ZA" sz="3600" dirty="0"/>
          </a:p>
          <a:p>
            <a:r>
              <a:rPr lang="af-ZA" sz="3600" dirty="0"/>
              <a:t>As u golwe oor my gaan,</a:t>
            </a:r>
            <a:endParaRPr lang="en-ZA" sz="3600" dirty="0"/>
          </a:p>
          <a:p>
            <a:r>
              <a:rPr lang="af-ZA" sz="3600" dirty="0"/>
              <a:t>as my smart my wil oorrompel,</a:t>
            </a:r>
            <a:endParaRPr lang="en-ZA" sz="3600" dirty="0"/>
          </a:p>
          <a:p>
            <a:r>
              <a:rPr lang="af-ZA" sz="3600" dirty="0"/>
              <a:t>diep U waters ingedompel.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550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9737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42:5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Maar die </a:t>
            </a:r>
            <a:r>
              <a:rPr lang="af-ZA" sz="3600" cap="small" dirty="0"/>
              <a:t>Heer</a:t>
            </a:r>
            <a:r>
              <a:rPr lang="af-ZA" sz="3600" dirty="0"/>
              <a:t> sal in my lewe</a:t>
            </a:r>
            <a:endParaRPr lang="en-ZA" sz="3600" dirty="0"/>
          </a:p>
          <a:p>
            <a:r>
              <a:rPr lang="af-ZA" sz="3600" dirty="0"/>
              <a:t>weer oordag sy guns gebied.</a:t>
            </a:r>
            <a:endParaRPr lang="en-ZA" sz="3600" dirty="0"/>
          </a:p>
          <a:p>
            <a:r>
              <a:rPr lang="af-ZA" sz="3600" dirty="0"/>
              <a:t>Ook deur donker nag omgewe,</a:t>
            </a:r>
            <a:endParaRPr lang="en-ZA" sz="3600" dirty="0"/>
          </a:p>
          <a:p>
            <a:r>
              <a:rPr lang="af-ZA" sz="3600" dirty="0"/>
              <a:t>sing ek nog my pelgrimslied.</a:t>
            </a:r>
            <a:endParaRPr lang="en-ZA" sz="3600" dirty="0"/>
          </a:p>
          <a:p>
            <a:r>
              <a:rPr lang="af-ZA" sz="3600" dirty="0"/>
              <a:t>Ja, ek lofsing in die nag,</a:t>
            </a:r>
            <a:endParaRPr lang="en-ZA" sz="3600" dirty="0"/>
          </a:p>
          <a:p>
            <a:r>
              <a:rPr lang="af-ZA" sz="3600" dirty="0"/>
              <a:t>want ek bly die </a:t>
            </a:r>
            <a:r>
              <a:rPr lang="af-ZA" sz="3600" cap="small" dirty="0"/>
              <a:t>Heer</a:t>
            </a:r>
            <a:r>
              <a:rPr lang="af-ZA" sz="3600" dirty="0"/>
              <a:t> verwag;</a:t>
            </a:r>
            <a:endParaRPr lang="en-ZA" sz="3600" dirty="0"/>
          </a:p>
          <a:p>
            <a:r>
              <a:rPr lang="af-ZA" sz="3600" dirty="0"/>
              <a:t>my gebed sal opwaarts strewe</a:t>
            </a:r>
            <a:endParaRPr lang="en-ZA" sz="3600" dirty="0"/>
          </a:p>
          <a:p>
            <a:r>
              <a:rPr lang="af-ZA" sz="3600" dirty="0"/>
              <a:t>na die oorsprong van my lewe.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581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42:6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cap="small" dirty="0"/>
              <a:t>Heer</a:t>
            </a:r>
            <a:r>
              <a:rPr lang="af-ZA" sz="3600" dirty="0"/>
              <a:t>, my Rots, op U vertrou ek.</a:t>
            </a:r>
            <a:endParaRPr lang="en-ZA" sz="3600" dirty="0"/>
          </a:p>
          <a:p>
            <a:r>
              <a:rPr lang="af-ZA" sz="3600" dirty="0"/>
              <a:t>Waarom dan vergeet U my?</a:t>
            </a:r>
            <a:endParaRPr lang="en-ZA" sz="3600" dirty="0"/>
          </a:p>
          <a:p>
            <a:r>
              <a:rPr lang="af-ZA" sz="3600" dirty="0"/>
              <a:t>Ganse </a:t>
            </a:r>
            <a:r>
              <a:rPr lang="af-ZA" sz="3600" dirty="0" err="1"/>
              <a:t>dae˄en</a:t>
            </a:r>
            <a:r>
              <a:rPr lang="af-ZA" sz="3600" dirty="0"/>
              <a:t> nagte rou ek</a:t>
            </a:r>
            <a:endParaRPr lang="en-ZA" sz="3600" dirty="0"/>
          </a:p>
          <a:p>
            <a:r>
              <a:rPr lang="af-ZA" sz="3600" dirty="0"/>
              <a:t>onder druk en </a:t>
            </a:r>
            <a:r>
              <a:rPr lang="af-ZA" sz="3600" dirty="0" err="1"/>
              <a:t>dwing'landy</a:t>
            </a:r>
            <a:r>
              <a:rPr lang="af-ZA" sz="3600" dirty="0"/>
              <a:t>;</a:t>
            </a:r>
            <a:endParaRPr lang="en-ZA" sz="3600" dirty="0"/>
          </a:p>
          <a:p>
            <a:r>
              <a:rPr lang="af-ZA" sz="3600" dirty="0"/>
              <a:t>want ek hoor die vyand spreek</a:t>
            </a:r>
            <a:endParaRPr lang="en-ZA" sz="3600" dirty="0"/>
          </a:p>
          <a:p>
            <a:r>
              <a:rPr lang="af-ZA" sz="3600" dirty="0"/>
              <a:t>wat my met sy spot deursteek,</a:t>
            </a:r>
            <a:endParaRPr lang="en-ZA" sz="3600" dirty="0"/>
          </a:p>
          <a:p>
            <a:r>
              <a:rPr lang="af-ZA" sz="3600" dirty="0"/>
              <a:t>en my toeroep met veragting:</a:t>
            </a:r>
            <a:endParaRPr lang="en-ZA" sz="3600" dirty="0"/>
          </a:p>
          <a:p>
            <a:r>
              <a:rPr lang="af-ZA" sz="3600" dirty="0"/>
              <a:t>"Waar’s die God van jou verwagting?"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590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8092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42:7</a:t>
            </a:r>
            <a:endParaRPr lang="en-ZA" sz="3600" dirty="0"/>
          </a:p>
          <a:p>
            <a:r>
              <a:rPr lang="af-ZA" sz="3600" dirty="0"/>
              <a:t>	</a:t>
            </a:r>
            <a:endParaRPr lang="en-ZA" sz="3600" dirty="0"/>
          </a:p>
          <a:p>
            <a:r>
              <a:rPr lang="af-ZA" sz="3600" dirty="0"/>
              <a:t>O my siel, waarom onrustig?</a:t>
            </a:r>
            <a:endParaRPr lang="en-ZA" sz="3600" dirty="0"/>
          </a:p>
          <a:p>
            <a:r>
              <a:rPr lang="af-ZA" sz="3600" dirty="0"/>
              <a:t>En wat buig jy jou in my?</a:t>
            </a:r>
            <a:endParaRPr lang="en-ZA" sz="3600" dirty="0"/>
          </a:p>
          <a:p>
            <a:r>
              <a:rPr lang="af-ZA" sz="3600" dirty="0"/>
              <a:t>Waarom in Gods lof onlustig</a:t>
            </a:r>
            <a:endParaRPr lang="en-ZA" sz="3600" dirty="0"/>
          </a:p>
          <a:p>
            <a:r>
              <a:rPr lang="af-ZA" sz="3600" dirty="0"/>
              <a:t>as dié </a:t>
            </a:r>
            <a:r>
              <a:rPr lang="af-ZA" sz="3600" dirty="0" err="1"/>
              <a:t>spotstem</a:t>
            </a:r>
            <a:r>
              <a:rPr lang="af-ZA" sz="3600" dirty="0"/>
              <a:t> jou bestry?</a:t>
            </a:r>
            <a:endParaRPr lang="en-ZA" sz="3600" dirty="0"/>
          </a:p>
          <a:p>
            <a:r>
              <a:rPr lang="af-ZA" sz="3600" dirty="0"/>
              <a:t>Menigmaal het Hy jou druk</a:t>
            </a:r>
            <a:endParaRPr lang="en-ZA" sz="3600" dirty="0"/>
          </a:p>
          <a:p>
            <a:r>
              <a:rPr lang="af-ZA" sz="3600" dirty="0"/>
              <a:t>laat verwissel in geluk.</a:t>
            </a:r>
            <a:endParaRPr lang="en-ZA" sz="3600" dirty="0"/>
          </a:p>
          <a:p>
            <a:r>
              <a:rPr lang="af-ZA" sz="3600" dirty="0"/>
              <a:t>Hoop op God, in Hom weer rustig!</a:t>
            </a:r>
            <a:endParaRPr lang="en-ZA" sz="3600" dirty="0"/>
          </a:p>
          <a:p>
            <a:r>
              <a:rPr lang="af-ZA" sz="3600" dirty="0"/>
              <a:t>In sy lof sal 'k my verlustig.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683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43:1</a:t>
            </a:r>
            <a:endParaRPr lang="en-ZA" sz="3600" b="1" dirty="0"/>
          </a:p>
          <a:p>
            <a:r>
              <a:rPr lang="af-ZA" sz="3600" dirty="0"/>
              <a:t> </a:t>
            </a:r>
            <a:endParaRPr lang="en-ZA" sz="3600" b="1" dirty="0"/>
          </a:p>
          <a:p>
            <a:r>
              <a:rPr lang="af-ZA" sz="3600" cap="small" dirty="0"/>
              <a:t>Heer</a:t>
            </a:r>
            <a:r>
              <a:rPr lang="af-ZA" sz="3600" dirty="0"/>
              <a:t>, doen my reg, hoor my gebede,</a:t>
            </a:r>
            <a:endParaRPr lang="en-ZA" sz="3600" dirty="0"/>
          </a:p>
          <a:p>
            <a:r>
              <a:rPr lang="af-ZA" sz="3600" dirty="0"/>
              <a:t>bepleit my regsaak tog vir my!</a:t>
            </a:r>
            <a:endParaRPr lang="en-ZA" sz="3600" dirty="0"/>
          </a:p>
          <a:p>
            <a:r>
              <a:rPr lang="af-ZA" sz="3600" dirty="0"/>
              <a:t>Want waar ek heengaan, elke skrede,</a:t>
            </a:r>
            <a:endParaRPr lang="en-ZA" sz="3600" dirty="0"/>
          </a:p>
          <a:p>
            <a:r>
              <a:rPr lang="af-ZA" sz="3600" dirty="0"/>
              <a:t>beleër my ŉ bose, wrede,</a:t>
            </a:r>
            <a:endParaRPr lang="en-ZA" sz="3600" dirty="0"/>
          </a:p>
          <a:p>
            <a:r>
              <a:rPr lang="af-ZA" sz="3600" dirty="0"/>
              <a:t>ŉ </a:t>
            </a:r>
            <a:r>
              <a:rPr lang="af-ZA" sz="3600" dirty="0" err="1"/>
              <a:t>huigelende</a:t>
            </a:r>
            <a:r>
              <a:rPr lang="af-ZA" sz="3600" dirty="0"/>
              <a:t> teenparty</a:t>
            </a:r>
            <a:endParaRPr lang="en-ZA" sz="3600" dirty="0"/>
          </a:p>
          <a:p>
            <a:r>
              <a:rPr lang="af-ZA" sz="3600" dirty="0"/>
              <a:t>wat my my saak bestry.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468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6:7</a:t>
            </a:r>
          </a:p>
          <a:p>
            <a:endParaRPr lang="en-ZA" sz="3600" dirty="0"/>
          </a:p>
          <a:p>
            <a:r>
              <a:rPr lang="af-ZA" sz="3600" dirty="0"/>
              <a:t>Gaan weg in julle boosheid</a:t>
            </a:r>
            <a:r>
              <a:rPr lang="af-ZA" sz="3600" dirty="0" smtClean="0"/>
              <a:t>,</a:t>
            </a:r>
            <a:endParaRPr lang="en-ZA" sz="3600" dirty="0"/>
          </a:p>
          <a:p>
            <a:r>
              <a:rPr lang="af-ZA" sz="3600" dirty="0" err="1"/>
              <a:t>o</a:t>
            </a:r>
            <a:r>
              <a:rPr lang="af-ZA" sz="3600" dirty="0"/>
              <a:t> werkers van godloosheid,</a:t>
            </a:r>
            <a:endParaRPr lang="en-ZA" sz="3600" dirty="0"/>
          </a:p>
          <a:p>
            <a:r>
              <a:rPr lang="af-ZA" sz="3600" dirty="0"/>
              <a:t>want God kom naderby.</a:t>
            </a:r>
            <a:endParaRPr lang="en-ZA" sz="3600" dirty="0"/>
          </a:p>
          <a:p>
            <a:r>
              <a:rPr lang="af-ZA" sz="3600" dirty="0"/>
              <a:t>In my geween en smeking,</a:t>
            </a:r>
            <a:endParaRPr lang="en-ZA" sz="3600" dirty="0"/>
          </a:p>
          <a:p>
            <a:r>
              <a:rPr lang="af-ZA" sz="3600" dirty="0" err="1"/>
              <a:t>verbrys'ling</a:t>
            </a:r>
            <a:r>
              <a:rPr lang="af-ZA" sz="3600" dirty="0"/>
              <a:t> en verbreking</a:t>
            </a:r>
            <a:endParaRPr lang="en-ZA" sz="3600" dirty="0"/>
          </a:p>
          <a:p>
            <a:r>
              <a:rPr lang="af-ZA" sz="3600" dirty="0"/>
              <a:t>verhoor die Here my.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1507374"/>
      </p:ext>
    </p:extLst>
  </p:cSld>
  <p:clrMapOvr>
    <a:masterClrMapping/>
  </p:clrMapOvr>
</p:sld>
</file>

<file path=ppt/slides/slide3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43:2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My God, ek steun op u vermoë,</a:t>
            </a:r>
            <a:endParaRPr lang="en-ZA" sz="3600" dirty="0"/>
          </a:p>
          <a:p>
            <a:r>
              <a:rPr lang="af-ZA" sz="3600" dirty="0"/>
              <a:t>U is die sterkte van my hart.</a:t>
            </a:r>
            <a:endParaRPr lang="en-ZA" sz="3600" dirty="0"/>
          </a:p>
          <a:p>
            <a:r>
              <a:rPr lang="af-ZA" sz="3600" dirty="0"/>
              <a:t>Waarom gaan ek dan neergeboë –</a:t>
            </a:r>
            <a:endParaRPr lang="en-ZA" sz="3600" dirty="0"/>
          </a:p>
          <a:p>
            <a:r>
              <a:rPr lang="af-ZA" sz="3600" dirty="0"/>
              <a:t>asof verstote voor u oë,</a:t>
            </a:r>
            <a:endParaRPr lang="en-ZA" sz="3600" dirty="0"/>
          </a:p>
          <a:p>
            <a:r>
              <a:rPr lang="af-ZA" sz="3600" dirty="0"/>
              <a:t>my siel bekommerd en benard –</a:t>
            </a:r>
            <a:endParaRPr lang="en-ZA" sz="3600" dirty="0"/>
          </a:p>
          <a:p>
            <a:r>
              <a:rPr lang="af-ZA" sz="3600" dirty="0"/>
              <a:t>gedurigdeur in swart?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37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43:3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Stuur, </a:t>
            </a:r>
            <a:r>
              <a:rPr lang="af-ZA" sz="3600" cap="small" dirty="0"/>
              <a:t>Heer</a:t>
            </a:r>
            <a:r>
              <a:rPr lang="af-ZA" sz="3600" dirty="0"/>
              <a:t>, uit hemelse geweste</a:t>
            </a:r>
            <a:endParaRPr lang="en-ZA" sz="3600" dirty="0"/>
          </a:p>
          <a:p>
            <a:r>
              <a:rPr lang="af-ZA" sz="3600" dirty="0"/>
              <a:t>u lig en waarheid neer op my!</a:t>
            </a:r>
            <a:endParaRPr lang="en-ZA" sz="3600" dirty="0"/>
          </a:p>
          <a:p>
            <a:r>
              <a:rPr lang="af-ZA" sz="3600" dirty="0"/>
              <a:t>Laat dié my bring na </a:t>
            </a:r>
            <a:r>
              <a:rPr lang="af-ZA" sz="3600" dirty="0" err="1"/>
              <a:t>Sions</a:t>
            </a:r>
            <a:r>
              <a:rPr lang="af-ZA" sz="3600" dirty="0"/>
              <a:t> </a:t>
            </a:r>
            <a:r>
              <a:rPr lang="af-ZA" sz="3600" dirty="0" err="1"/>
              <a:t>veste</a:t>
            </a:r>
            <a:r>
              <a:rPr lang="af-ZA" sz="3600" dirty="0"/>
              <a:t>,</a:t>
            </a:r>
            <a:endParaRPr lang="en-ZA" sz="3600" dirty="0"/>
          </a:p>
          <a:p>
            <a:r>
              <a:rPr lang="af-ZA" sz="3600" dirty="0"/>
              <a:t>want daar is ‘t my die allerbeste,</a:t>
            </a:r>
            <a:endParaRPr lang="en-ZA" sz="3600" dirty="0"/>
          </a:p>
          <a:p>
            <a:r>
              <a:rPr lang="af-ZA" sz="3600" dirty="0"/>
              <a:t>waar ek, u woning ingelei,</a:t>
            </a:r>
            <a:endParaRPr lang="en-ZA" sz="3600" dirty="0"/>
          </a:p>
          <a:p>
            <a:r>
              <a:rPr lang="af-ZA" sz="3600" dirty="0"/>
              <a:t>my in u diens verbly.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861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43:4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Dan gaan ek in na Gods altare,</a:t>
            </a:r>
            <a:endParaRPr lang="en-ZA" sz="3600" dirty="0"/>
          </a:p>
          <a:p>
            <a:r>
              <a:rPr lang="af-ZA" sz="3600" dirty="0"/>
              <a:t>tot God, my God, my vreug en lied;</a:t>
            </a:r>
            <a:endParaRPr lang="en-ZA" sz="3600" dirty="0"/>
          </a:p>
          <a:p>
            <a:r>
              <a:rPr lang="af-ZA" sz="3600" dirty="0"/>
              <a:t>dan speel ek saam met harpenare,</a:t>
            </a:r>
            <a:endParaRPr lang="en-ZA" sz="3600" dirty="0"/>
          </a:p>
          <a:p>
            <a:r>
              <a:rPr lang="af-ZA" sz="3600" dirty="0"/>
              <a:t>en vir U klink my blye snare –</a:t>
            </a:r>
            <a:endParaRPr lang="en-ZA" sz="3600" dirty="0"/>
          </a:p>
          <a:p>
            <a:r>
              <a:rPr lang="af-ZA" sz="3600" dirty="0"/>
              <a:t>vir U wat my, ná kort verdriet,</a:t>
            </a:r>
            <a:endParaRPr lang="en-ZA" sz="3600" dirty="0"/>
          </a:p>
          <a:p>
            <a:r>
              <a:rPr lang="af-ZA" sz="3600" dirty="0"/>
              <a:t>vir ewig vreugde bied.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465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43:5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My siel, wat treur jy nog verslae</a:t>
            </a:r>
            <a:endParaRPr lang="en-ZA" sz="3600" dirty="0"/>
          </a:p>
          <a:p>
            <a:r>
              <a:rPr lang="af-ZA" sz="3600" dirty="0"/>
              <a:t>en is onrustig in jou lot?</a:t>
            </a:r>
            <a:endParaRPr lang="en-ZA" sz="3600" dirty="0"/>
          </a:p>
          <a:p>
            <a:r>
              <a:rPr lang="af-ZA" sz="3600" dirty="0"/>
              <a:t>Berus slegs in Gods welbehae;</a:t>
            </a:r>
            <a:endParaRPr lang="en-ZA" sz="3600" dirty="0"/>
          </a:p>
          <a:p>
            <a:r>
              <a:rPr lang="af-ZA" sz="3600" dirty="0"/>
              <a:t>strek uit jou hoop na beter dae.</a:t>
            </a:r>
            <a:endParaRPr lang="en-ZA" sz="3600" dirty="0"/>
          </a:p>
          <a:p>
            <a:r>
              <a:rPr lang="af-ZA" sz="3600" dirty="0"/>
              <a:t>Verrys, herleef op sy gebod –</a:t>
            </a:r>
            <a:endParaRPr lang="en-ZA" sz="3600" dirty="0"/>
          </a:p>
          <a:p>
            <a:r>
              <a:rPr lang="af-ZA" sz="3600" dirty="0"/>
              <a:t>my redder is my God!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442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08328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44:1</a:t>
            </a:r>
            <a:endParaRPr lang="en-ZA" sz="3600" b="1" dirty="0"/>
          </a:p>
          <a:p>
            <a:r>
              <a:rPr lang="af-ZA" sz="3600" dirty="0"/>
              <a:t> </a:t>
            </a:r>
            <a:endParaRPr lang="en-ZA" sz="3600" b="1" dirty="0"/>
          </a:p>
          <a:p>
            <a:r>
              <a:rPr lang="af-ZA" sz="3600" dirty="0"/>
              <a:t>O God, ons het met eie ore</a:t>
            </a:r>
            <a:endParaRPr lang="en-ZA" sz="3600" dirty="0"/>
          </a:p>
          <a:p>
            <a:r>
              <a:rPr lang="af-ZA" sz="3600" dirty="0"/>
              <a:t>en van ons vaders lank tevore</a:t>
            </a:r>
            <a:endParaRPr lang="en-ZA" sz="3600" dirty="0"/>
          </a:p>
          <a:p>
            <a:r>
              <a:rPr lang="af-ZA" sz="3600" dirty="0"/>
              <a:t>gehoor hoe hul u werke roem –</a:t>
            </a:r>
            <a:endParaRPr lang="en-ZA" sz="3600" dirty="0"/>
          </a:p>
          <a:p>
            <a:r>
              <a:rPr lang="af-ZA" sz="3600" dirty="0"/>
              <a:t>die werk deur U van ouds gedoen, </a:t>
            </a:r>
            <a:endParaRPr lang="en-ZA" sz="3600" dirty="0"/>
          </a:p>
          <a:p>
            <a:r>
              <a:rPr lang="af-ZA" sz="3600" dirty="0"/>
              <a:t>hoe U die nasies met u hand</a:t>
            </a:r>
            <a:endParaRPr lang="en-ZA" sz="3600" dirty="0"/>
          </a:p>
          <a:p>
            <a:r>
              <a:rPr lang="af-ZA" sz="3600" dirty="0"/>
              <a:t>verdryf het en hul uitgeroei het,</a:t>
            </a:r>
            <a:endParaRPr lang="en-ZA" sz="3600" dirty="0"/>
          </a:p>
          <a:p>
            <a:r>
              <a:rPr lang="af-ZA" sz="3600" dirty="0"/>
              <a:t>terwyl u volk, deur U geplant,</a:t>
            </a:r>
            <a:endParaRPr lang="en-ZA" sz="3600" dirty="0"/>
          </a:p>
          <a:p>
            <a:r>
              <a:rPr lang="af-ZA" sz="3600" dirty="0"/>
              <a:t>hier welig deur u seën gebloei het!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947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44:2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Hul swaard het hul dit nie laat erf nie,</a:t>
            </a:r>
            <a:endParaRPr lang="en-ZA" sz="3600" dirty="0"/>
          </a:p>
          <a:p>
            <a:r>
              <a:rPr lang="af-ZA" sz="3600" dirty="0"/>
              <a:t>hul arm het geen triomf verwerf nie.</a:t>
            </a:r>
            <a:endParaRPr lang="en-ZA" sz="3600" dirty="0"/>
          </a:p>
          <a:p>
            <a:r>
              <a:rPr lang="af-ZA" sz="3600" dirty="0"/>
              <a:t>Dit was </a:t>
            </a:r>
            <a:r>
              <a:rPr lang="af-ZA" sz="3600" dirty="0" err="1"/>
              <a:t>ú</a:t>
            </a:r>
            <a:r>
              <a:rPr lang="af-ZA" sz="3600" dirty="0"/>
              <a:t> hand, </a:t>
            </a:r>
            <a:r>
              <a:rPr lang="af-ZA" sz="3600" dirty="0" err="1"/>
              <a:t>ú</a:t>
            </a:r>
            <a:r>
              <a:rPr lang="af-ZA" sz="3600" dirty="0"/>
              <a:t> arm, die lig</a:t>
            </a:r>
            <a:endParaRPr lang="en-ZA" sz="3600" dirty="0"/>
          </a:p>
          <a:p>
            <a:r>
              <a:rPr lang="af-ZA" sz="3600" dirty="0"/>
              <a:t>wat afglans van u aangesig,</a:t>
            </a:r>
            <a:endParaRPr lang="en-ZA" sz="3600" dirty="0"/>
          </a:p>
          <a:p>
            <a:r>
              <a:rPr lang="af-ZA" sz="3600" dirty="0"/>
              <a:t>wat hul met guns en seën bestraal.</a:t>
            </a:r>
            <a:endParaRPr lang="en-ZA" sz="3600" dirty="0"/>
          </a:p>
          <a:p>
            <a:r>
              <a:rPr lang="af-ZA" sz="3600" dirty="0"/>
              <a:t>Gebied dan uit u hoë woning</a:t>
            </a:r>
            <a:endParaRPr lang="en-ZA" sz="3600" dirty="0"/>
          </a:p>
          <a:p>
            <a:r>
              <a:rPr lang="af-ZA" sz="3600" dirty="0"/>
              <a:t>dat Jakob die triomf behaal –</a:t>
            </a:r>
            <a:endParaRPr lang="en-ZA" sz="3600" dirty="0"/>
          </a:p>
          <a:p>
            <a:r>
              <a:rPr lang="af-ZA" sz="3600" dirty="0"/>
              <a:t>U self, </a:t>
            </a:r>
            <a:r>
              <a:rPr lang="af-ZA" sz="3600" dirty="0" err="1"/>
              <a:t>o</a:t>
            </a:r>
            <a:r>
              <a:rPr lang="af-ZA" sz="3600" dirty="0"/>
              <a:t> God, U is my koning!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105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44:3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Ons sal hul omstoot met die horing,</a:t>
            </a:r>
            <a:endParaRPr lang="en-ZA" sz="3600" dirty="0"/>
          </a:p>
          <a:p>
            <a:r>
              <a:rPr lang="af-ZA" sz="3600" dirty="0"/>
              <a:t>en hul vertrap soos kaf van koring.</a:t>
            </a:r>
            <a:endParaRPr lang="en-ZA" sz="3600" dirty="0"/>
          </a:p>
          <a:p>
            <a:r>
              <a:rPr lang="af-ZA" sz="3600" dirty="0"/>
              <a:t>Ja, dié wat teen ons op wil staan</a:t>
            </a:r>
            <a:endParaRPr lang="en-ZA" sz="3600" dirty="0"/>
          </a:p>
          <a:p>
            <a:r>
              <a:rPr lang="af-ZA" sz="3600" dirty="0"/>
              <a:t>sal ons net in u Naam verslaan,</a:t>
            </a:r>
            <a:endParaRPr lang="en-ZA" sz="3600" dirty="0"/>
          </a:p>
          <a:p>
            <a:r>
              <a:rPr lang="af-ZA" sz="3600" dirty="0"/>
              <a:t>want ek vertrou nie op my boog</a:t>
            </a:r>
            <a:endParaRPr lang="en-ZA" sz="3600" dirty="0"/>
          </a:p>
          <a:p>
            <a:r>
              <a:rPr lang="af-ZA" sz="3600" dirty="0"/>
              <a:t>of swaard waarmee ek my omgord het. </a:t>
            </a:r>
            <a:endParaRPr lang="en-ZA" sz="3600" dirty="0"/>
          </a:p>
          <a:p>
            <a:r>
              <a:rPr lang="af-ZA" sz="3600" dirty="0"/>
              <a:t>U red ons, sodat voor ons oog</a:t>
            </a:r>
            <a:endParaRPr lang="en-ZA" sz="3600" dirty="0"/>
          </a:p>
          <a:p>
            <a:r>
              <a:rPr lang="af-ZA" sz="3600" dirty="0"/>
              <a:t>ons haters kragteloos geword het.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197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9737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44:4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Dus vloei daar daagliks dank en ere:</a:t>
            </a:r>
            <a:endParaRPr lang="en-ZA" sz="3600" dirty="0"/>
          </a:p>
          <a:p>
            <a:r>
              <a:rPr lang="af-ZA" sz="3600" dirty="0"/>
              <a:t>U Naam loof ons vir ewig, H</a:t>
            </a:r>
            <a:r>
              <a:rPr lang="af-ZA" sz="3600" cap="small" dirty="0"/>
              <a:t>ere</a:t>
            </a:r>
            <a:r>
              <a:rPr lang="af-ZA" sz="3600" dirty="0"/>
              <a:t>!</a:t>
            </a:r>
            <a:endParaRPr lang="en-ZA" sz="3600" dirty="0"/>
          </a:p>
          <a:p>
            <a:r>
              <a:rPr lang="af-ZA" sz="3600" dirty="0"/>
              <a:t>En tog het U ons nou verstoot,</a:t>
            </a:r>
            <a:endParaRPr lang="en-ZA" sz="3600" dirty="0"/>
          </a:p>
          <a:p>
            <a:r>
              <a:rPr lang="af-ZA" sz="3600" dirty="0"/>
              <a:t>U maak ons skaam, ons skande groot.</a:t>
            </a:r>
            <a:endParaRPr lang="en-ZA" sz="3600" dirty="0"/>
          </a:p>
          <a:p>
            <a:r>
              <a:rPr lang="af-ZA" sz="3600" dirty="0"/>
              <a:t>U was ons altyd so naby, </a:t>
            </a:r>
            <a:endParaRPr lang="en-ZA" sz="3600" dirty="0"/>
          </a:p>
          <a:p>
            <a:r>
              <a:rPr lang="af-ZA" sz="3600" dirty="0"/>
              <a:t>maar trek nou nie meer mét ons leër nie;</a:t>
            </a:r>
            <a:endParaRPr lang="en-ZA" sz="3600" dirty="0"/>
          </a:p>
          <a:p>
            <a:r>
              <a:rPr lang="af-ZA" sz="3600" dirty="0"/>
              <a:t>ons vlug al voor die teenparty;</a:t>
            </a:r>
            <a:endParaRPr lang="en-ZA" sz="3600" dirty="0"/>
          </a:p>
          <a:p>
            <a:r>
              <a:rPr lang="af-ZA" sz="3600" dirty="0"/>
              <a:t>hul plunder ons, en niemand keer nie.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461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44:5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Soos slagvee word ons oorgelewer,</a:t>
            </a:r>
            <a:endParaRPr lang="en-ZA" sz="3600" dirty="0"/>
          </a:p>
          <a:p>
            <a:r>
              <a:rPr lang="af-ZA" sz="3600" dirty="0"/>
              <a:t>verwilder deur die </a:t>
            </a:r>
            <a:r>
              <a:rPr lang="af-ZA" sz="3600" dirty="0" err="1"/>
              <a:t>wederstrewer</a:t>
            </a:r>
            <a:r>
              <a:rPr lang="af-ZA" sz="3600" dirty="0"/>
              <a:t>.</a:t>
            </a:r>
            <a:endParaRPr lang="en-ZA" sz="3600" dirty="0"/>
          </a:p>
          <a:p>
            <a:r>
              <a:rPr lang="af-ZA" sz="3600" cap="small" dirty="0"/>
              <a:t>Heer</a:t>
            </a:r>
            <a:r>
              <a:rPr lang="af-ZA" sz="3600" dirty="0"/>
              <a:t>, U verkoop u volk verniet:</a:t>
            </a:r>
            <a:endParaRPr lang="en-ZA" sz="3600" dirty="0"/>
          </a:p>
          <a:p>
            <a:r>
              <a:rPr lang="af-ZA" sz="3600" dirty="0"/>
              <a:t>dié spotprys kan geen wins U bied!</a:t>
            </a:r>
            <a:endParaRPr lang="en-ZA" sz="3600" dirty="0"/>
          </a:p>
          <a:p>
            <a:r>
              <a:rPr lang="af-ZA" sz="3600" dirty="0"/>
              <a:t>U maak ons tot ŉ spot en smaad</a:t>
            </a:r>
            <a:endParaRPr lang="en-ZA" sz="3600" dirty="0"/>
          </a:p>
          <a:p>
            <a:r>
              <a:rPr lang="af-ZA" sz="3600" dirty="0"/>
              <a:t>in ballingskap se donker ure,</a:t>
            </a:r>
            <a:endParaRPr lang="en-ZA" sz="3600" dirty="0"/>
          </a:p>
          <a:p>
            <a:r>
              <a:rPr lang="af-ZA" sz="3600" dirty="0"/>
              <a:t>ŉ spreekwoord van dié wat ons haat</a:t>
            </a:r>
            <a:endParaRPr lang="en-ZA" sz="3600" dirty="0"/>
          </a:p>
          <a:p>
            <a:r>
              <a:rPr lang="af-ZA" sz="3600" dirty="0"/>
              <a:t>en ŉ veragting by ons bure.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490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44:6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My skande is gedurig voor my,</a:t>
            </a:r>
            <a:endParaRPr lang="en-ZA" sz="3600" dirty="0"/>
          </a:p>
          <a:p>
            <a:r>
              <a:rPr lang="af-ZA" sz="3600" dirty="0"/>
              <a:t>en smaadbesef maar altyd oor my;</a:t>
            </a:r>
            <a:endParaRPr lang="en-ZA" sz="3600" dirty="0"/>
          </a:p>
          <a:p>
            <a:r>
              <a:rPr lang="af-ZA" sz="3600" dirty="0"/>
              <a:t>want daar’s ŉ mond wat laster braak,</a:t>
            </a:r>
            <a:endParaRPr lang="en-ZA" sz="3600" dirty="0"/>
          </a:p>
          <a:p>
            <a:r>
              <a:rPr lang="af-ZA" sz="3600" dirty="0"/>
              <a:t>ŉ oog wat listig loer op wraak!</a:t>
            </a:r>
            <a:endParaRPr lang="en-ZA" sz="3600" dirty="0"/>
          </a:p>
          <a:p>
            <a:r>
              <a:rPr lang="af-ZA" sz="3600" dirty="0"/>
              <a:t>Dit alles het oor ons gekom;</a:t>
            </a:r>
            <a:endParaRPr lang="en-ZA" sz="3600" dirty="0"/>
          </a:p>
          <a:p>
            <a:r>
              <a:rPr lang="af-ZA" sz="3600" dirty="0"/>
              <a:t>maar steeds het ons U nie vergeet nie</a:t>
            </a:r>
            <a:endParaRPr lang="en-ZA" sz="3600" dirty="0"/>
          </a:p>
          <a:p>
            <a:r>
              <a:rPr lang="af-ZA" sz="3600" dirty="0"/>
              <a:t>of met bedrog gehandel om </a:t>
            </a:r>
            <a:endParaRPr lang="en-ZA" sz="3600" dirty="0"/>
          </a:p>
          <a:p>
            <a:r>
              <a:rPr lang="af-ZA" sz="3600" dirty="0"/>
              <a:t>u heilsverbond met ons te breek nie.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648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272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6:8</a:t>
            </a:r>
          </a:p>
          <a:p>
            <a:endParaRPr lang="en-ZA" sz="3600" dirty="0"/>
          </a:p>
          <a:p>
            <a:r>
              <a:rPr lang="af-ZA" sz="3600" dirty="0"/>
              <a:t>Waar is my opponente</a:t>
            </a:r>
            <a:r>
              <a:rPr lang="af-ZA" sz="3600" dirty="0" smtClean="0"/>
              <a:t>?</a:t>
            </a:r>
            <a:endParaRPr lang="en-ZA" sz="3600" dirty="0"/>
          </a:p>
          <a:p>
            <a:r>
              <a:rPr lang="af-ZA" sz="3600" dirty="0"/>
              <a:t>ŉ Skrik het daardie </a:t>
            </a:r>
            <a:r>
              <a:rPr lang="af-ZA" sz="3600" dirty="0" smtClean="0"/>
              <a:t>bende</a:t>
            </a:r>
            <a:endParaRPr lang="en-ZA" sz="3600" dirty="0"/>
          </a:p>
          <a:p>
            <a:r>
              <a:rPr lang="af-ZA" sz="3600" dirty="0"/>
              <a:t>verstom en om laat keer.</a:t>
            </a:r>
            <a:endParaRPr lang="en-ZA" sz="3600" dirty="0"/>
          </a:p>
          <a:p>
            <a:r>
              <a:rPr lang="af-ZA" sz="3600" dirty="0"/>
              <a:t>Hul hoogheid lê aan bande,</a:t>
            </a:r>
            <a:endParaRPr lang="en-ZA" sz="3600" dirty="0"/>
          </a:p>
          <a:p>
            <a:r>
              <a:rPr lang="af-ZA" sz="3600" dirty="0"/>
              <a:t>ŉ oogwink – en hul skande</a:t>
            </a:r>
            <a:endParaRPr lang="en-ZA" sz="3600" dirty="0"/>
          </a:p>
          <a:p>
            <a:r>
              <a:rPr lang="af-ZA" sz="3600" dirty="0"/>
              <a:t>daal op hul koppe neer.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371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44:7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Geen afgod het ons hart bekoor nie,</a:t>
            </a:r>
            <a:endParaRPr lang="en-ZA" sz="3600" dirty="0"/>
          </a:p>
          <a:p>
            <a:r>
              <a:rPr lang="af-ZA" sz="3600" dirty="0"/>
              <a:t>ons voet het nie u pad verloor nie;</a:t>
            </a:r>
            <a:endParaRPr lang="en-ZA" sz="3600" dirty="0"/>
          </a:p>
          <a:p>
            <a:r>
              <a:rPr lang="af-ZA" sz="3600" dirty="0"/>
              <a:t>tog kwyn ons in ŉ woeste plek</a:t>
            </a:r>
            <a:endParaRPr lang="en-ZA" sz="3600" dirty="0"/>
          </a:p>
          <a:p>
            <a:r>
              <a:rPr lang="af-ZA" sz="3600" dirty="0"/>
              <a:t>waar diepe donker ons oordek.</a:t>
            </a:r>
            <a:endParaRPr lang="en-ZA" sz="3600" dirty="0"/>
          </a:p>
          <a:p>
            <a:r>
              <a:rPr lang="af-ZA" sz="3600" dirty="0"/>
              <a:t>Het ons Gods Naam dan ooit vergeet?</a:t>
            </a:r>
            <a:endParaRPr lang="en-ZA" sz="3600" dirty="0"/>
          </a:p>
          <a:p>
            <a:r>
              <a:rPr lang="af-ZA" sz="3600" dirty="0"/>
              <a:t>Tot afgodsdiens ons ooit begewe?</a:t>
            </a:r>
            <a:endParaRPr lang="en-ZA" sz="3600" dirty="0"/>
          </a:p>
          <a:p>
            <a:r>
              <a:rPr lang="af-ZA" sz="3600" dirty="0"/>
              <a:t>Sou God, wat harte ken, nie weet</a:t>
            </a:r>
            <a:endParaRPr lang="en-ZA" sz="3600" dirty="0"/>
          </a:p>
          <a:p>
            <a:r>
              <a:rPr lang="af-ZA" sz="3600" dirty="0"/>
              <a:t>en speur wat binne-in ons lewe?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063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44:8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Om</a:t>
            </a:r>
            <a:r>
              <a:rPr lang="af-ZA" sz="3600" b="1" dirty="0"/>
              <a:t> </a:t>
            </a:r>
            <a:r>
              <a:rPr lang="af-ZA" sz="3600" dirty="0"/>
              <a:t>u ontwil moet ons nou swerwe,  </a:t>
            </a:r>
            <a:endParaRPr lang="en-ZA" sz="3600" dirty="0"/>
          </a:p>
          <a:p>
            <a:r>
              <a:rPr lang="af-ZA" sz="3600" dirty="0"/>
              <a:t>gemartel moet ons heeldag sterwe;</a:t>
            </a:r>
            <a:endParaRPr lang="en-ZA" sz="3600" dirty="0"/>
          </a:p>
          <a:p>
            <a:r>
              <a:rPr lang="af-ZA" sz="3600" dirty="0"/>
              <a:t>om u ontwil dryf hul ons aan </a:t>
            </a:r>
            <a:endParaRPr lang="en-ZA" sz="3600" dirty="0"/>
          </a:p>
          <a:p>
            <a:r>
              <a:rPr lang="af-ZA" sz="3600" dirty="0"/>
              <a:t>soos vee wat na die slagbank gaan.</a:t>
            </a:r>
            <a:endParaRPr lang="en-ZA" sz="3600" dirty="0"/>
          </a:p>
          <a:p>
            <a:r>
              <a:rPr lang="af-ZA" sz="3600" dirty="0"/>
              <a:t>Ontwaak tog, </a:t>
            </a:r>
            <a:r>
              <a:rPr lang="af-ZA" sz="3600" cap="small" dirty="0"/>
              <a:t>Heer</a:t>
            </a:r>
            <a:r>
              <a:rPr lang="af-ZA" sz="3600" dirty="0"/>
              <a:t>, dit is nou tyd!</a:t>
            </a:r>
            <a:endParaRPr lang="en-ZA" sz="3600" dirty="0"/>
          </a:p>
          <a:p>
            <a:r>
              <a:rPr lang="af-ZA" sz="3600" dirty="0"/>
              <a:t>Waarom verstoot U ons vir ewig?</a:t>
            </a:r>
            <a:endParaRPr lang="en-ZA" sz="3600" dirty="0"/>
          </a:p>
          <a:p>
            <a:r>
              <a:rPr lang="af-ZA" sz="3600" dirty="0"/>
              <a:t>Waarom deur u afwesigheid</a:t>
            </a:r>
            <a:endParaRPr lang="en-ZA" sz="3600" dirty="0"/>
          </a:p>
          <a:p>
            <a:r>
              <a:rPr lang="af-ZA" sz="3600" dirty="0"/>
              <a:t>ons pyn en smart nog meer verhewig?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098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853244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44:9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Waar skuil die lig wat eers gestraal het,</a:t>
            </a:r>
            <a:endParaRPr lang="en-ZA" sz="3600" dirty="0"/>
          </a:p>
          <a:p>
            <a:r>
              <a:rPr lang="af-ZA" sz="3600" dirty="0"/>
              <a:t>wat van u </a:t>
            </a:r>
            <a:r>
              <a:rPr lang="af-ZA" sz="3600" dirty="0" smtClean="0"/>
              <a:t>aanskyn* </a:t>
            </a:r>
            <a:r>
              <a:rPr lang="af-ZA" sz="3600" dirty="0"/>
              <a:t>neergedaal het?</a:t>
            </a:r>
            <a:endParaRPr lang="en-ZA" sz="3600" dirty="0"/>
          </a:p>
          <a:p>
            <a:r>
              <a:rPr lang="af-ZA" sz="3600" dirty="0"/>
              <a:t>Waarom vergeet U ons ellend,</a:t>
            </a:r>
            <a:endParaRPr lang="en-ZA" sz="3600" dirty="0"/>
          </a:p>
          <a:p>
            <a:r>
              <a:rPr lang="af-ZA" sz="3600" dirty="0"/>
              <a:t>ons onderdrukking sonder end?</a:t>
            </a:r>
            <a:endParaRPr lang="en-ZA" sz="3600" dirty="0"/>
          </a:p>
          <a:p>
            <a:r>
              <a:rPr lang="af-ZA" sz="3600" dirty="0"/>
              <a:t>Die moed is min, die gees is dof;</a:t>
            </a:r>
            <a:endParaRPr lang="en-ZA" sz="3600" dirty="0"/>
          </a:p>
          <a:p>
            <a:r>
              <a:rPr lang="af-ZA" sz="3600" dirty="0"/>
              <a:t>ons self  lê op die grond, onmagtig.</a:t>
            </a:r>
            <a:endParaRPr lang="en-ZA" sz="3600" dirty="0"/>
          </a:p>
          <a:p>
            <a:r>
              <a:rPr lang="af-ZA" sz="3600" dirty="0"/>
              <a:t>Staan op en red ons uit die stof,</a:t>
            </a:r>
            <a:endParaRPr lang="en-ZA" sz="3600" dirty="0"/>
          </a:p>
          <a:p>
            <a:r>
              <a:rPr lang="af-ZA" sz="3600" dirty="0"/>
              <a:t>wees aan u goedheid weer gedagtig</a:t>
            </a:r>
            <a:r>
              <a:rPr lang="af-ZA" sz="3600" dirty="0" smtClean="0"/>
              <a:t>!</a:t>
            </a:r>
          </a:p>
          <a:p>
            <a:endParaRPr lang="af-ZA" sz="3600" dirty="0"/>
          </a:p>
          <a:p>
            <a:r>
              <a:rPr lang="af-ZA" sz="2400" i="1" dirty="0" smtClean="0"/>
              <a:t>*aanskyn: gesig, teenwoordigheid. Ook voorkoms, uiterlik.</a:t>
            </a:r>
            <a:endParaRPr lang="en-ZA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59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9208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45:1</a:t>
            </a:r>
            <a:endParaRPr lang="en-ZA" sz="3600" b="1" dirty="0"/>
          </a:p>
          <a:p>
            <a:r>
              <a:rPr lang="af-ZA" sz="3600" dirty="0"/>
              <a:t> </a:t>
            </a:r>
            <a:endParaRPr lang="en-ZA" sz="3600" b="1" dirty="0"/>
          </a:p>
          <a:p>
            <a:r>
              <a:rPr lang="af-ZA" sz="3600" dirty="0"/>
              <a:t>My hart, ontroer deur mymering,</a:t>
            </a:r>
            <a:endParaRPr lang="en-ZA" sz="3600" dirty="0"/>
          </a:p>
          <a:p>
            <a:r>
              <a:rPr lang="af-ZA" sz="3600" dirty="0"/>
              <a:t>sal lieflik van ŉ Koning sing.</a:t>
            </a:r>
            <a:endParaRPr lang="en-ZA" sz="3600" dirty="0"/>
          </a:p>
          <a:p>
            <a:r>
              <a:rPr lang="af-ZA" sz="3600" dirty="0"/>
              <a:t>My tong, deur digvuur aangedryf,</a:t>
            </a:r>
            <a:endParaRPr lang="en-ZA" sz="3600" dirty="0"/>
          </a:p>
          <a:p>
            <a:r>
              <a:rPr lang="af-ZA" sz="3600" dirty="0"/>
              <a:t>is soos ŉ pen wat vaardig skryf.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320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9208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45:2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U’s skoon! Geen skoon wat daarby haal.</a:t>
            </a:r>
            <a:endParaRPr lang="en-ZA" sz="3600" dirty="0"/>
          </a:p>
          <a:p>
            <a:r>
              <a:rPr lang="af-ZA" sz="3600" dirty="0" smtClean="0"/>
              <a:t>Bevalligheid* </a:t>
            </a:r>
            <a:r>
              <a:rPr lang="af-ZA" sz="3600" dirty="0"/>
              <a:t>van trek en taal</a:t>
            </a:r>
            <a:endParaRPr lang="en-ZA" sz="3600" dirty="0"/>
          </a:p>
          <a:p>
            <a:r>
              <a:rPr lang="af-ZA" sz="3600" dirty="0"/>
              <a:t>is oor u lippe uitgestort –</a:t>
            </a:r>
            <a:endParaRPr lang="en-ZA" sz="3600" dirty="0"/>
          </a:p>
          <a:p>
            <a:r>
              <a:rPr lang="af-ZA" sz="3600" dirty="0"/>
              <a:t>U wat deur God geseën word</a:t>
            </a:r>
            <a:r>
              <a:rPr lang="af-ZA" sz="3600" dirty="0" smtClean="0"/>
              <a:t>.</a:t>
            </a:r>
          </a:p>
          <a:p>
            <a:endParaRPr lang="af-ZA" sz="3600" dirty="0" smtClean="0"/>
          </a:p>
          <a:p>
            <a:endParaRPr lang="af-ZA" sz="3600" dirty="0"/>
          </a:p>
          <a:p>
            <a:r>
              <a:rPr lang="af-ZA" sz="2400" i="1" dirty="0" smtClean="0"/>
              <a:t>*bevallig: bekoorlik, lieflik, mooi</a:t>
            </a:r>
            <a:endParaRPr lang="en-ZA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201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992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45:3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Gord aan u wapens tot die stryd,</a:t>
            </a:r>
            <a:endParaRPr lang="en-ZA" sz="3600" dirty="0"/>
          </a:p>
          <a:p>
            <a:r>
              <a:rPr lang="af-ZA" sz="3600" dirty="0" err="1"/>
              <a:t>o</a:t>
            </a:r>
            <a:r>
              <a:rPr lang="af-ZA" sz="3600" dirty="0"/>
              <a:t> Held, u glans en majesteit!</a:t>
            </a:r>
            <a:endParaRPr lang="en-ZA" sz="3600" dirty="0"/>
          </a:p>
          <a:p>
            <a:r>
              <a:rPr lang="af-ZA" sz="3600" dirty="0"/>
              <a:t>U sal oorwin in die geveg</a:t>
            </a:r>
            <a:endParaRPr lang="en-ZA" sz="3600" dirty="0"/>
          </a:p>
          <a:p>
            <a:r>
              <a:rPr lang="af-ZA" sz="3600" dirty="0"/>
              <a:t>vir waarheid, ootmoed, hoogste reg.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633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45:4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U regterhand wat triomfeer,</a:t>
            </a:r>
            <a:endParaRPr lang="en-ZA" sz="3600" dirty="0"/>
          </a:p>
          <a:p>
            <a:r>
              <a:rPr lang="af-ZA" sz="3600" dirty="0"/>
              <a:t>sal U gedugte dinge leer.</a:t>
            </a:r>
            <a:endParaRPr lang="en-ZA" sz="3600" dirty="0"/>
          </a:p>
          <a:p>
            <a:r>
              <a:rPr lang="af-ZA" sz="3600" dirty="0"/>
              <a:t>U pyle sal die volke tref</a:t>
            </a:r>
            <a:endParaRPr lang="en-ZA" sz="3600" dirty="0"/>
          </a:p>
          <a:p>
            <a:r>
              <a:rPr lang="af-ZA" sz="3600" dirty="0"/>
              <a:t>wat teen die Koning hul verhef.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067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704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45:5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U troon hou stand in ewigheid,</a:t>
            </a:r>
            <a:endParaRPr lang="en-ZA" sz="3600" dirty="0"/>
          </a:p>
          <a:p>
            <a:r>
              <a:rPr lang="af-ZA" sz="3600" dirty="0"/>
              <a:t>u septer is regverdigheid.</a:t>
            </a:r>
            <a:endParaRPr lang="en-ZA" sz="3600" dirty="0"/>
          </a:p>
          <a:p>
            <a:r>
              <a:rPr lang="af-ZA" sz="3600" dirty="0"/>
              <a:t>U min geregtigheid, maar haat</a:t>
            </a:r>
            <a:endParaRPr lang="en-ZA" sz="3600" dirty="0"/>
          </a:p>
          <a:p>
            <a:r>
              <a:rPr lang="af-ZA" sz="3600" dirty="0"/>
              <a:t>die onreg met die onregsdaad.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695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8488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45:6</a:t>
            </a:r>
          </a:p>
          <a:p>
            <a:endParaRPr lang="en-ZA" sz="3600" dirty="0"/>
          </a:p>
          <a:p>
            <a:r>
              <a:rPr lang="af-ZA" sz="3600" dirty="0"/>
              <a:t>U, Koning van u ryksgebied,</a:t>
            </a:r>
            <a:endParaRPr lang="en-ZA" sz="3600" dirty="0"/>
          </a:p>
          <a:p>
            <a:r>
              <a:rPr lang="af-ZA" sz="3600" dirty="0"/>
              <a:t>het God met </a:t>
            </a:r>
            <a:r>
              <a:rPr lang="af-ZA" sz="3600" dirty="0" err="1"/>
              <a:t>vreugdesalf</a:t>
            </a:r>
            <a:r>
              <a:rPr lang="af-ZA" sz="3600" dirty="0"/>
              <a:t> oorgiet.</a:t>
            </a:r>
            <a:endParaRPr lang="en-ZA" sz="3600" dirty="0"/>
          </a:p>
          <a:p>
            <a:r>
              <a:rPr lang="af-ZA" sz="3600" dirty="0"/>
              <a:t>O God, u God, die maak U groot</a:t>
            </a:r>
            <a:endParaRPr lang="en-ZA" sz="3600" dirty="0"/>
          </a:p>
          <a:p>
            <a:r>
              <a:rPr lang="af-ZA" sz="3600" dirty="0"/>
              <a:t>bo elke vors en troongenoot.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531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45:7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U kleed geur mirre en aalwee,</a:t>
            </a:r>
            <a:endParaRPr lang="en-ZA" sz="3600" dirty="0"/>
          </a:p>
          <a:p>
            <a:r>
              <a:rPr lang="af-ZA" sz="3600" dirty="0"/>
              <a:t>geur van kaneel sweef met U mee;</a:t>
            </a:r>
            <a:endParaRPr lang="en-ZA" sz="3600" dirty="0"/>
          </a:p>
          <a:p>
            <a:r>
              <a:rPr lang="af-ZA" sz="3600" dirty="0"/>
              <a:t>uit u ivoor-bedekte huis</a:t>
            </a:r>
            <a:endParaRPr lang="en-ZA" sz="3600" dirty="0"/>
          </a:p>
          <a:p>
            <a:r>
              <a:rPr lang="af-ZA" sz="3600" dirty="0"/>
              <a:t>kom wonderskone snaargeruis.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604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5608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7:1</a:t>
            </a:r>
          </a:p>
          <a:p>
            <a:endParaRPr lang="en-ZA" sz="3600" dirty="0"/>
          </a:p>
          <a:p>
            <a:r>
              <a:rPr lang="af-ZA" sz="3600" cap="small" dirty="0"/>
              <a:t>Heer</a:t>
            </a:r>
            <a:r>
              <a:rPr lang="af-ZA" sz="3600" dirty="0"/>
              <a:t>, my God, by wie ek skuiling,</a:t>
            </a:r>
            <a:endParaRPr lang="en-ZA" sz="3600" dirty="0"/>
          </a:p>
          <a:p>
            <a:r>
              <a:rPr lang="af-ZA" sz="3600" dirty="0"/>
              <a:t>redding soek – my teenparty</a:t>
            </a:r>
            <a:endParaRPr lang="en-ZA" sz="3600" dirty="0"/>
          </a:p>
          <a:p>
            <a:r>
              <a:rPr lang="af-ZA" sz="3600" dirty="0"/>
              <a:t>wat my jaag op al my spore,</a:t>
            </a:r>
            <a:endParaRPr lang="en-ZA" sz="3600" dirty="0"/>
          </a:p>
          <a:p>
            <a:r>
              <a:rPr lang="af-ZA" sz="3600" dirty="0"/>
              <a:t>dring gedurig naderby.</a:t>
            </a:r>
            <a:endParaRPr lang="en-ZA" sz="3600" dirty="0"/>
          </a:p>
          <a:p>
            <a:r>
              <a:rPr lang="af-ZA" sz="3600" dirty="0"/>
              <a:t>As u hand my nie verlos nie,</a:t>
            </a:r>
            <a:endParaRPr lang="en-ZA" sz="3600" dirty="0"/>
          </a:p>
          <a:p>
            <a:r>
              <a:rPr lang="af-ZA" sz="3600" dirty="0"/>
              <a:t>sal hul lewend my verslind,</a:t>
            </a:r>
            <a:endParaRPr lang="en-ZA" sz="3600" dirty="0"/>
          </a:p>
          <a:p>
            <a:r>
              <a:rPr lang="af-ZA" sz="3600" dirty="0"/>
              <a:t>soos ŉ leeu die arme skaaplam</a:t>
            </a:r>
            <a:endParaRPr lang="en-ZA" sz="3600" dirty="0"/>
          </a:p>
          <a:p>
            <a:r>
              <a:rPr lang="af-ZA" sz="3600" dirty="0"/>
              <a:t>wat hy sonder herder vind.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150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704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45:8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Daar’s koningsdogters in die ry</a:t>
            </a:r>
            <a:endParaRPr lang="en-ZA" sz="3600" dirty="0"/>
          </a:p>
          <a:p>
            <a:r>
              <a:rPr lang="af-ZA" sz="3600" dirty="0"/>
              <a:t>van dogters wat U begelei;</a:t>
            </a:r>
            <a:endParaRPr lang="en-ZA" sz="3600" dirty="0"/>
          </a:p>
          <a:p>
            <a:r>
              <a:rPr lang="af-ZA" sz="3600" dirty="0"/>
              <a:t>die koningin bly langs U staan,</a:t>
            </a:r>
            <a:endParaRPr lang="en-ZA" sz="3600" dirty="0"/>
          </a:p>
          <a:p>
            <a:r>
              <a:rPr lang="af-ZA" sz="3600" dirty="0"/>
              <a:t>haar kleed het goud uit Ofir aan.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036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45:9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O dogter, wat die bruidsroep hoor,</a:t>
            </a:r>
            <a:endParaRPr lang="en-ZA" sz="3600" i="1" dirty="0"/>
          </a:p>
          <a:p>
            <a:r>
              <a:rPr lang="af-ZA" sz="3600" dirty="0" err="1"/>
              <a:t>o</a:t>
            </a:r>
            <a:r>
              <a:rPr lang="af-ZA" sz="3600" dirty="0"/>
              <a:t> skoonste, luister, neig jou oor!</a:t>
            </a:r>
            <a:endParaRPr lang="en-ZA" sz="3600" i="1" dirty="0"/>
          </a:p>
          <a:p>
            <a:r>
              <a:rPr lang="af-ZA" sz="3600" dirty="0"/>
              <a:t>Vergeet  jou volk, jou eie vlees,  </a:t>
            </a:r>
            <a:endParaRPr lang="en-ZA" sz="3600" i="1" dirty="0"/>
          </a:p>
          <a:p>
            <a:r>
              <a:rPr lang="af-ZA" sz="3600" dirty="0"/>
              <a:t>dat jy die Koningsbruid kan wees.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957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45:10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Gee dan die Koning, groot van mag,</a:t>
            </a:r>
            <a:endParaRPr lang="en-ZA" sz="3600" dirty="0"/>
          </a:p>
          <a:p>
            <a:r>
              <a:rPr lang="af-ZA" sz="3600" dirty="0"/>
              <a:t>op jou en op jou skoonheid ag,</a:t>
            </a:r>
            <a:endParaRPr lang="en-ZA" sz="3600" dirty="0"/>
          </a:p>
          <a:p>
            <a:r>
              <a:rPr lang="af-ZA" sz="3600" dirty="0" err="1"/>
              <a:t>o</a:t>
            </a:r>
            <a:r>
              <a:rPr lang="af-ZA" sz="3600" dirty="0"/>
              <a:t> weier nie: buig voor Hom neer;</a:t>
            </a:r>
            <a:endParaRPr lang="en-ZA" sz="3600" dirty="0"/>
          </a:p>
          <a:p>
            <a:r>
              <a:rPr lang="af-ZA" sz="3600" dirty="0"/>
              <a:t>Hy is jou Koning en jou </a:t>
            </a:r>
            <a:r>
              <a:rPr lang="af-ZA" sz="3600" cap="small" dirty="0"/>
              <a:t>Heer</a:t>
            </a:r>
            <a:r>
              <a:rPr lang="af-ZA" sz="3600" dirty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432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9208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45:11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Uit Tirus sal hul nader kom –</a:t>
            </a:r>
            <a:endParaRPr lang="en-ZA" sz="3600" dirty="0"/>
          </a:p>
          <a:p>
            <a:r>
              <a:rPr lang="af-ZA" sz="3600" dirty="0"/>
              <a:t>ook rykes, met geskenke, om</a:t>
            </a:r>
            <a:endParaRPr lang="en-ZA" sz="3600" dirty="0"/>
          </a:p>
          <a:p>
            <a:r>
              <a:rPr lang="af-ZA" sz="3600" dirty="0"/>
              <a:t>met skatte kunstig fyn gekerf</a:t>
            </a:r>
            <a:endParaRPr lang="en-ZA" sz="3600" dirty="0"/>
          </a:p>
          <a:p>
            <a:r>
              <a:rPr lang="af-ZA" sz="3600" dirty="0"/>
              <a:t>die voorreg van jou guns te werf.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439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992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45:12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Die Koningsdogter is nou gans</a:t>
            </a:r>
            <a:endParaRPr lang="en-ZA" sz="3600" dirty="0"/>
          </a:p>
          <a:p>
            <a:r>
              <a:rPr lang="af-ZA" sz="3600" dirty="0"/>
              <a:t>verheerlik in haar skoonheidsglans.</a:t>
            </a:r>
            <a:endParaRPr lang="en-ZA" sz="3600" dirty="0"/>
          </a:p>
          <a:p>
            <a:r>
              <a:rPr lang="af-ZA" sz="3600" dirty="0"/>
              <a:t>haar kleed met gouddraad ryk deurweef,</a:t>
            </a:r>
            <a:endParaRPr lang="en-ZA" sz="3600" dirty="0"/>
          </a:p>
          <a:p>
            <a:r>
              <a:rPr lang="af-ZA" sz="3600" dirty="0"/>
              <a:t>dit laat </a:t>
            </a:r>
            <a:r>
              <a:rPr lang="af-ZA" sz="3600" dirty="0" smtClean="0"/>
              <a:t>ŉ </a:t>
            </a:r>
            <a:r>
              <a:rPr lang="af-ZA" sz="3600" dirty="0"/>
              <a:t>weerskyn oor haar sweef.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812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9208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45:13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Haar kleed veelkleurig, so word sy,</a:t>
            </a:r>
            <a:endParaRPr lang="en-ZA" sz="3600" dirty="0"/>
          </a:p>
          <a:p>
            <a:r>
              <a:rPr lang="af-ZA" sz="3600" dirty="0"/>
              <a:t>die skone, na haar Vors gelei;</a:t>
            </a:r>
            <a:endParaRPr lang="en-ZA" sz="3600" dirty="0"/>
          </a:p>
          <a:p>
            <a:r>
              <a:rPr lang="af-ZA" sz="3600" dirty="0"/>
              <a:t>ŉ stoet van meisies agteraan</a:t>
            </a:r>
            <a:endParaRPr lang="en-ZA" sz="3600" dirty="0"/>
          </a:p>
          <a:p>
            <a:r>
              <a:rPr lang="af-ZA" sz="3600" dirty="0"/>
              <a:t>wat met haar na die Koning gaan.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438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8488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45:14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Hul word met vreugde voortgelei;</a:t>
            </a:r>
            <a:endParaRPr lang="en-ZA" sz="3600" dirty="0"/>
          </a:p>
          <a:p>
            <a:r>
              <a:rPr lang="af-ZA" sz="3600" dirty="0"/>
              <a:t>en almal, oor hul Koning bly,</a:t>
            </a:r>
            <a:endParaRPr lang="en-ZA" sz="3600" dirty="0"/>
          </a:p>
          <a:p>
            <a:r>
              <a:rPr lang="af-ZA" sz="3600" dirty="0"/>
              <a:t>mag intree – hoogste gunsbewys! –</a:t>
            </a:r>
            <a:endParaRPr lang="en-ZA" sz="3600" dirty="0"/>
          </a:p>
          <a:p>
            <a:r>
              <a:rPr lang="af-ZA" sz="3600" dirty="0"/>
              <a:t>in koninklike pragpaleis.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870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8488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45:15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Wanneer u vaders heen moet gaan,</a:t>
            </a:r>
            <a:endParaRPr lang="en-ZA" sz="3600" dirty="0"/>
          </a:p>
          <a:p>
            <a:r>
              <a:rPr lang="af-ZA" sz="3600" dirty="0"/>
              <a:t>sal in hul plek u kinders staan.</a:t>
            </a:r>
            <a:endParaRPr lang="en-ZA" sz="3600" dirty="0"/>
          </a:p>
          <a:p>
            <a:r>
              <a:rPr lang="af-ZA" sz="3600" dirty="0"/>
              <a:t>U vestig hul met vaste hand</a:t>
            </a:r>
            <a:endParaRPr lang="en-ZA" sz="3600" dirty="0"/>
          </a:p>
          <a:p>
            <a:r>
              <a:rPr lang="af-ZA" sz="3600" dirty="0"/>
              <a:t>as vorste in die ganse land.	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748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992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45:16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Ek sal, </a:t>
            </a:r>
            <a:r>
              <a:rPr lang="af-ZA" sz="3600" dirty="0" err="1"/>
              <a:t>o</a:t>
            </a:r>
            <a:r>
              <a:rPr lang="af-ZA" sz="3600" dirty="0"/>
              <a:t> Vors, U eer bewys,</a:t>
            </a:r>
            <a:endParaRPr lang="en-ZA" sz="3600" dirty="0"/>
          </a:p>
          <a:p>
            <a:r>
              <a:rPr lang="af-ZA" sz="3600" dirty="0"/>
              <a:t>u Naam déúr die geslagte prys.</a:t>
            </a:r>
            <a:endParaRPr lang="en-ZA" sz="3600" dirty="0"/>
          </a:p>
          <a:p>
            <a:r>
              <a:rPr lang="af-ZA" sz="3600" dirty="0"/>
              <a:t>Die volke sal, in U verblyd,</a:t>
            </a:r>
            <a:endParaRPr lang="en-ZA" sz="3600" dirty="0"/>
          </a:p>
          <a:p>
            <a:r>
              <a:rPr lang="af-ZA" sz="3600" dirty="0"/>
              <a:t>U loof vir ewig en altyd.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252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55059"/>
            <a:ext cx="820891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46:1</a:t>
            </a:r>
            <a:endParaRPr lang="en-ZA" sz="3600" b="1" dirty="0"/>
          </a:p>
          <a:p>
            <a:r>
              <a:rPr lang="af-ZA" sz="3600" dirty="0"/>
              <a:t> </a:t>
            </a:r>
            <a:endParaRPr lang="en-ZA" sz="3600" b="1" dirty="0"/>
          </a:p>
          <a:p>
            <a:r>
              <a:rPr lang="af-ZA" sz="3600" dirty="0"/>
              <a:t>God is ŉ toevlug in die nood,</a:t>
            </a:r>
            <a:endParaRPr lang="en-ZA" sz="3600" dirty="0"/>
          </a:p>
          <a:p>
            <a:r>
              <a:rPr lang="af-ZA" sz="3600" dirty="0"/>
              <a:t>ŉ rots wat altyd vas bly staan,</a:t>
            </a:r>
            <a:endParaRPr lang="en-ZA" sz="3600" dirty="0"/>
          </a:p>
          <a:p>
            <a:r>
              <a:rPr lang="af-ZA" sz="3600" dirty="0"/>
              <a:t>al dreig die vyand met die dood,</a:t>
            </a:r>
            <a:endParaRPr lang="en-ZA" sz="3600" dirty="0"/>
          </a:p>
          <a:p>
            <a:r>
              <a:rPr lang="af-ZA" sz="3600" dirty="0"/>
              <a:t>al storm sy leërbendes aan.</a:t>
            </a:r>
            <a:endParaRPr lang="en-ZA" sz="3600" dirty="0"/>
          </a:p>
          <a:p>
            <a:r>
              <a:rPr lang="af-ZA" sz="3600" dirty="0"/>
              <a:t>Laat dan maar buig en beef</a:t>
            </a:r>
            <a:endParaRPr lang="en-ZA" sz="3600" dirty="0"/>
          </a:p>
          <a:p>
            <a:r>
              <a:rPr lang="af-ZA" sz="3600" dirty="0"/>
              <a:t>al wat ons hier omgeef;</a:t>
            </a:r>
            <a:endParaRPr lang="en-ZA" sz="3600" dirty="0"/>
          </a:p>
          <a:p>
            <a:r>
              <a:rPr lang="af-ZA" sz="3600" dirty="0"/>
              <a:t>laat berge uit hul </a:t>
            </a:r>
            <a:r>
              <a:rPr lang="af-ZA" sz="3600" dirty="0" err="1"/>
              <a:t>stee</a:t>
            </a:r>
            <a:endParaRPr lang="en-ZA" sz="3600" dirty="0"/>
          </a:p>
          <a:p>
            <a:r>
              <a:rPr lang="af-ZA" sz="3600" dirty="0" err="1"/>
              <a:t>wegwankel</a:t>
            </a:r>
            <a:r>
              <a:rPr lang="af-ZA" sz="3600" dirty="0"/>
              <a:t> in die see –</a:t>
            </a:r>
            <a:endParaRPr lang="en-ZA" sz="3600" dirty="0"/>
          </a:p>
          <a:p>
            <a:r>
              <a:rPr lang="af-ZA" sz="3600" dirty="0"/>
              <a:t>ons sal nie beef of rugwaarts gaan.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510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249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1:3</a:t>
            </a:r>
          </a:p>
          <a:p>
            <a:endParaRPr lang="en-ZA" sz="3600" dirty="0"/>
          </a:p>
          <a:p>
            <a:r>
              <a:rPr lang="af-ZA" sz="3600" dirty="0"/>
              <a:t>So is die sondaar nie; sy aardse tyd </a:t>
            </a:r>
            <a:endParaRPr lang="en-ZA" sz="3600" dirty="0"/>
          </a:p>
          <a:p>
            <a:r>
              <a:rPr lang="af-ZA" sz="3600" dirty="0"/>
              <a:t>is wisselspel en onbestendigheid. </a:t>
            </a:r>
            <a:endParaRPr lang="en-ZA" sz="3600" dirty="0"/>
          </a:p>
          <a:p>
            <a:r>
              <a:rPr lang="af-ZA" sz="3600" dirty="0"/>
              <a:t>Hy is soos kaf  aan stormwind prysgegewe; </a:t>
            </a:r>
            <a:r>
              <a:rPr lang="af-ZA" sz="3600" dirty="0" smtClean="0"/>
              <a:t>in </a:t>
            </a:r>
            <a:r>
              <a:rPr lang="af-ZA" sz="3600" dirty="0"/>
              <a:t>nietigheid, so eindig hy sy lewe; </a:t>
            </a:r>
            <a:endParaRPr lang="en-ZA" sz="3600" dirty="0"/>
          </a:p>
          <a:p>
            <a:r>
              <a:rPr lang="af-ZA" sz="3600" dirty="0"/>
              <a:t>hy hou nie stand voor God se aangesig </a:t>
            </a:r>
            <a:r>
              <a:rPr lang="af-ZA" sz="3600" b="1" dirty="0"/>
              <a:t>	</a:t>
            </a:r>
            <a:endParaRPr lang="en-ZA" sz="3600" dirty="0"/>
          </a:p>
          <a:p>
            <a:r>
              <a:rPr lang="af-ZA" sz="3600" dirty="0" smtClean="0"/>
              <a:t>wanneer </a:t>
            </a:r>
            <a:r>
              <a:rPr lang="af-ZA" sz="3600" dirty="0"/>
              <a:t>Hy oorgaan tot die strafgerig.			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492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7:2</a:t>
            </a:r>
          </a:p>
          <a:p>
            <a:endParaRPr lang="en-ZA" sz="3600" dirty="0"/>
          </a:p>
          <a:p>
            <a:r>
              <a:rPr lang="af-ZA" sz="3600" cap="small" dirty="0"/>
              <a:t>Heer</a:t>
            </a:r>
            <a:r>
              <a:rPr lang="af-ZA" sz="3600" dirty="0"/>
              <a:t>, my God, wat is my sonde?</a:t>
            </a:r>
            <a:endParaRPr lang="en-ZA" sz="3600" dirty="0"/>
          </a:p>
          <a:p>
            <a:r>
              <a:rPr lang="af-ZA" sz="3600" dirty="0"/>
              <a:t>Het die skuld my aangekleef</a:t>
            </a:r>
            <a:endParaRPr lang="en-ZA" sz="3600" dirty="0"/>
          </a:p>
          <a:p>
            <a:r>
              <a:rPr lang="af-ZA" sz="3600" dirty="0"/>
              <a:t>dat ek kwaad hom aangedoen het</a:t>
            </a:r>
            <a:endParaRPr lang="en-ZA" sz="3600" dirty="0"/>
          </a:p>
          <a:p>
            <a:r>
              <a:rPr lang="af-ZA" sz="3600" dirty="0"/>
              <a:t>wat met my as vriend wou leef?</a:t>
            </a:r>
            <a:endParaRPr lang="en-ZA" sz="3600" dirty="0"/>
          </a:p>
          <a:p>
            <a:r>
              <a:rPr lang="af-ZA" sz="3600" dirty="0"/>
              <a:t>Nee, ek het die hand van vriendskap</a:t>
            </a:r>
            <a:endParaRPr lang="en-ZA" sz="3600" dirty="0"/>
          </a:p>
          <a:p>
            <a:r>
              <a:rPr lang="af-ZA" sz="3600" dirty="0"/>
              <a:t>reddend na hom uitgesteek,</a:t>
            </a:r>
            <a:endParaRPr lang="en-ZA" sz="3600" dirty="0"/>
          </a:p>
          <a:p>
            <a:r>
              <a:rPr lang="af-ZA" sz="3600" dirty="0"/>
              <a:t>ook al was die band van vriendskap</a:t>
            </a:r>
            <a:endParaRPr lang="en-ZA" sz="3600" dirty="0"/>
          </a:p>
          <a:p>
            <a:r>
              <a:rPr lang="af-ZA" sz="3600" dirty="0"/>
              <a:t>deur sy vyandskap verbreek.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230379"/>
      </p:ext>
    </p:extLst>
  </p:cSld>
  <p:clrMapOvr>
    <a:masterClrMapping/>
  </p:clrMapOvr>
</p:sld>
</file>

<file path=ppt/slides/slide4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0891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46:2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Laat hoog die see se waters bruis</a:t>
            </a:r>
            <a:endParaRPr lang="en-ZA" sz="3600" dirty="0"/>
          </a:p>
          <a:p>
            <a:r>
              <a:rPr lang="af-ZA" sz="3600" dirty="0"/>
              <a:t>en in hul woede skuim en klots;</a:t>
            </a:r>
            <a:endParaRPr lang="en-ZA" sz="3600" dirty="0"/>
          </a:p>
          <a:p>
            <a:r>
              <a:rPr lang="af-ZA" sz="3600" dirty="0"/>
              <a:t>laat berge dreun van golfgedruis</a:t>
            </a:r>
            <a:endParaRPr lang="en-ZA" sz="3600" dirty="0"/>
          </a:p>
          <a:p>
            <a:r>
              <a:rPr lang="af-ZA" sz="3600" dirty="0"/>
              <a:t>wanneer dit teen hul hoogtes bots.</a:t>
            </a:r>
            <a:endParaRPr lang="en-ZA" sz="3600" dirty="0"/>
          </a:p>
          <a:p>
            <a:r>
              <a:rPr lang="af-ZA" sz="3600" dirty="0"/>
              <a:t>Die waterstroompies wat</a:t>
            </a:r>
            <a:endParaRPr lang="en-ZA" sz="3600" dirty="0"/>
          </a:p>
          <a:p>
            <a:r>
              <a:rPr lang="af-ZA" sz="3600" dirty="0"/>
              <a:t>daar kronkel in die stad</a:t>
            </a:r>
            <a:endParaRPr lang="en-ZA" sz="3600" dirty="0"/>
          </a:p>
          <a:p>
            <a:r>
              <a:rPr lang="af-ZA" sz="3600" dirty="0"/>
              <a:t>en oor die rotse gly –</a:t>
            </a:r>
            <a:endParaRPr lang="en-ZA" sz="3600" dirty="0"/>
          </a:p>
          <a:p>
            <a:r>
              <a:rPr lang="af-ZA" sz="3600" dirty="0"/>
              <a:t>hul maak die Godstad bly,</a:t>
            </a:r>
            <a:endParaRPr lang="en-ZA" sz="3600" dirty="0"/>
          </a:p>
          <a:p>
            <a:r>
              <a:rPr lang="af-ZA" sz="3600" dirty="0"/>
              <a:t>die heiligdom op </a:t>
            </a:r>
            <a:r>
              <a:rPr lang="af-ZA" sz="3600" dirty="0" err="1"/>
              <a:t>veil’ge</a:t>
            </a:r>
            <a:r>
              <a:rPr lang="af-ZA" sz="3600" dirty="0"/>
              <a:t> rots.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807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55059"/>
            <a:ext cx="813690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46:3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Die </a:t>
            </a:r>
            <a:r>
              <a:rPr lang="af-ZA" sz="3600" cap="small" dirty="0"/>
              <a:t>Heer</a:t>
            </a:r>
            <a:r>
              <a:rPr lang="af-ZA" sz="3600" dirty="0"/>
              <a:t> is daar, Hy hou die wag;</a:t>
            </a:r>
            <a:endParaRPr lang="en-ZA" sz="3600" dirty="0"/>
          </a:p>
          <a:p>
            <a:r>
              <a:rPr lang="af-ZA" sz="3600" dirty="0"/>
              <a:t>so gaan die donker uur dan om;</a:t>
            </a:r>
            <a:endParaRPr lang="en-ZA" sz="3600" dirty="0"/>
          </a:p>
          <a:p>
            <a:r>
              <a:rPr lang="af-ZA" sz="3600" dirty="0"/>
              <a:t>Hy red wanneer die vroeë dag</a:t>
            </a:r>
            <a:endParaRPr lang="en-ZA" sz="3600" dirty="0"/>
          </a:p>
          <a:p>
            <a:r>
              <a:rPr lang="af-ZA" sz="3600" dirty="0"/>
              <a:t>goudglansend oor die berge kom.</a:t>
            </a:r>
            <a:endParaRPr lang="en-ZA" sz="3600" dirty="0"/>
          </a:p>
          <a:p>
            <a:r>
              <a:rPr lang="af-ZA" sz="3600" dirty="0"/>
              <a:t>In wilde krygsgedruis</a:t>
            </a:r>
            <a:endParaRPr lang="en-ZA" sz="3600" dirty="0"/>
          </a:p>
          <a:p>
            <a:r>
              <a:rPr lang="af-ZA" sz="3600" dirty="0"/>
              <a:t>het nasies opgebruis,</a:t>
            </a:r>
            <a:endParaRPr lang="en-ZA" sz="3600" dirty="0"/>
          </a:p>
          <a:p>
            <a:r>
              <a:rPr lang="af-ZA" sz="3600" dirty="0"/>
              <a:t>en koninkryke sink:</a:t>
            </a:r>
            <a:endParaRPr lang="en-ZA" sz="3600" dirty="0"/>
          </a:p>
          <a:p>
            <a:r>
              <a:rPr lang="af-ZA" sz="3600" dirty="0"/>
              <a:t>die </a:t>
            </a:r>
            <a:r>
              <a:rPr lang="af-ZA" sz="3600" cap="small" dirty="0"/>
              <a:t>Heer</a:t>
            </a:r>
            <a:r>
              <a:rPr lang="af-ZA" sz="3600" dirty="0"/>
              <a:t> se stem weerklink –</a:t>
            </a:r>
            <a:endParaRPr lang="en-ZA" sz="3600" dirty="0"/>
          </a:p>
          <a:p>
            <a:r>
              <a:rPr lang="af-ZA" sz="3600" dirty="0"/>
              <a:t>ŉ ganse wêreld beef voor Hom!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749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55059"/>
            <a:ext cx="813690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46:4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Die H</a:t>
            </a:r>
            <a:r>
              <a:rPr lang="af-ZA" sz="3600" cap="small" dirty="0"/>
              <a:t>ere</a:t>
            </a:r>
            <a:r>
              <a:rPr lang="af-ZA" sz="3600" dirty="0"/>
              <a:t> van die leërskaar </a:t>
            </a:r>
            <a:endParaRPr lang="en-ZA" sz="3600" dirty="0"/>
          </a:p>
          <a:p>
            <a:r>
              <a:rPr lang="af-ZA" sz="3600" dirty="0"/>
              <a:t>sal sy gedugte mag laat blyk;</a:t>
            </a:r>
            <a:endParaRPr lang="en-ZA" sz="3600" dirty="0"/>
          </a:p>
          <a:p>
            <a:r>
              <a:rPr lang="af-ZA" sz="3600" dirty="0"/>
              <a:t>en Jakobs God sal vir ons  daar </a:t>
            </a:r>
            <a:endParaRPr lang="en-ZA" sz="3600" dirty="0"/>
          </a:p>
          <a:p>
            <a:r>
              <a:rPr lang="af-ZA" sz="3600" dirty="0" smtClean="0"/>
              <a:t>ŉ</a:t>
            </a:r>
            <a:r>
              <a:rPr lang="af-ZA" sz="3600" b="1" dirty="0" smtClean="0"/>
              <a:t> </a:t>
            </a:r>
            <a:r>
              <a:rPr lang="af-ZA" sz="3600" dirty="0" err="1"/>
              <a:t>rotsburg</a:t>
            </a:r>
            <a:r>
              <a:rPr lang="af-ZA" sz="3600" dirty="0"/>
              <a:t> wees wat nooit beswyk.</a:t>
            </a:r>
            <a:endParaRPr lang="en-ZA" sz="3600" dirty="0"/>
          </a:p>
          <a:p>
            <a:r>
              <a:rPr lang="af-ZA" sz="3600" dirty="0"/>
              <a:t>Kom nader en bemerk,</a:t>
            </a:r>
            <a:endParaRPr lang="en-ZA" sz="3600" dirty="0"/>
          </a:p>
          <a:p>
            <a:r>
              <a:rPr lang="af-ZA" sz="3600" dirty="0"/>
              <a:t>aanskou die </a:t>
            </a:r>
            <a:r>
              <a:rPr lang="af-ZA" sz="3600" cap="small" dirty="0"/>
              <a:t>Heer</a:t>
            </a:r>
            <a:r>
              <a:rPr lang="af-ZA" sz="3600" dirty="0"/>
              <a:t> se werk; </a:t>
            </a:r>
            <a:endParaRPr lang="en-ZA" sz="3600" dirty="0"/>
          </a:p>
          <a:p>
            <a:r>
              <a:rPr lang="af-ZA" sz="3600" dirty="0"/>
              <a:t>hoe Hy die wêreld rig;</a:t>
            </a:r>
            <a:endParaRPr lang="en-ZA" sz="3600" dirty="0"/>
          </a:p>
          <a:p>
            <a:r>
              <a:rPr lang="af-ZA" sz="3600" dirty="0"/>
              <a:t>hoe alles voor Hom swig</a:t>
            </a:r>
            <a:endParaRPr lang="en-ZA" sz="3600" dirty="0"/>
          </a:p>
          <a:p>
            <a:r>
              <a:rPr lang="af-ZA" sz="3600" dirty="0"/>
              <a:t>en in ontsetting weg moet wyk!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44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13690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46:5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Die oorlog swyg op sy bevel</a:t>
            </a:r>
            <a:endParaRPr lang="en-ZA" sz="3600" dirty="0"/>
          </a:p>
          <a:p>
            <a:r>
              <a:rPr lang="af-ZA" sz="3600" dirty="0"/>
              <a:t>tot in die allerverste land;</a:t>
            </a:r>
            <a:endParaRPr lang="en-ZA" sz="3600" dirty="0"/>
          </a:p>
          <a:p>
            <a:r>
              <a:rPr lang="af-ZA" sz="3600" dirty="0"/>
              <a:t>die moordtuig om die mens te kwel,</a:t>
            </a:r>
            <a:endParaRPr lang="en-ZA" sz="3600" dirty="0"/>
          </a:p>
          <a:p>
            <a:r>
              <a:rPr lang="af-ZA" sz="3600" dirty="0"/>
              <a:t>verbreek Hy met oorwinnaarshand:</a:t>
            </a:r>
            <a:endParaRPr lang="en-ZA" sz="3600" dirty="0"/>
          </a:p>
          <a:p>
            <a:r>
              <a:rPr lang="af-ZA" sz="3600" dirty="0"/>
              <a:t>vernietig elke skans</a:t>
            </a:r>
            <a:endParaRPr lang="en-ZA" sz="3600" dirty="0"/>
          </a:p>
          <a:p>
            <a:r>
              <a:rPr lang="af-ZA" sz="3600" dirty="0"/>
              <a:t>en breek die boog en lans,</a:t>
            </a:r>
            <a:endParaRPr lang="en-ZA" sz="3600" dirty="0"/>
          </a:p>
          <a:p>
            <a:r>
              <a:rPr lang="af-ZA" sz="3600" dirty="0"/>
              <a:t>in vlam van haat gesmee.</a:t>
            </a:r>
            <a:endParaRPr lang="en-ZA" sz="3600" dirty="0"/>
          </a:p>
          <a:p>
            <a:r>
              <a:rPr lang="af-ZA" sz="3600" dirty="0"/>
              <a:t>Hy slaan die spies in twee </a:t>
            </a:r>
            <a:endParaRPr lang="en-ZA" sz="3600" dirty="0"/>
          </a:p>
          <a:p>
            <a:r>
              <a:rPr lang="af-ZA" sz="3600" dirty="0"/>
              <a:t>en laat die oorlogswaens brand.	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733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06489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46:6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Hou op, en weet: Ek is die </a:t>
            </a:r>
            <a:r>
              <a:rPr lang="af-ZA" sz="3600" cap="small" dirty="0"/>
              <a:t>Heer</a:t>
            </a:r>
            <a:r>
              <a:rPr lang="af-ZA" sz="3600" dirty="0"/>
              <a:t>!</a:t>
            </a:r>
            <a:endParaRPr lang="en-ZA" sz="3600" dirty="0"/>
          </a:p>
          <a:p>
            <a:r>
              <a:rPr lang="af-ZA" sz="3600" dirty="0"/>
              <a:t>Ek is verhoog bo alle vlees;</a:t>
            </a:r>
            <a:endParaRPr lang="en-ZA" sz="3600" dirty="0"/>
          </a:p>
          <a:p>
            <a:r>
              <a:rPr lang="af-ZA" sz="3600" dirty="0"/>
              <a:t>My sal die nasies sien en eer,</a:t>
            </a:r>
            <a:endParaRPr lang="en-ZA" sz="3600" dirty="0"/>
          </a:p>
          <a:p>
            <a:r>
              <a:rPr lang="af-ZA" sz="3600" dirty="0"/>
              <a:t>of </a:t>
            </a:r>
            <a:r>
              <a:rPr lang="af-ZA" sz="3600" dirty="0" err="1"/>
              <a:t>sidd'rend</a:t>
            </a:r>
            <a:r>
              <a:rPr lang="af-ZA" sz="3600" dirty="0"/>
              <a:t> vir my oordeel vrees.</a:t>
            </a:r>
            <a:endParaRPr lang="en-ZA" sz="3600" dirty="0"/>
          </a:p>
          <a:p>
            <a:r>
              <a:rPr lang="af-ZA" sz="3600" dirty="0"/>
              <a:t>Die </a:t>
            </a:r>
            <a:r>
              <a:rPr lang="af-ZA" sz="3600" cap="small" dirty="0"/>
              <a:t>Heer</a:t>
            </a:r>
            <a:r>
              <a:rPr lang="af-ZA" sz="3600" dirty="0"/>
              <a:t> sal in gevaar</a:t>
            </a:r>
            <a:endParaRPr lang="en-ZA" sz="3600" dirty="0"/>
          </a:p>
          <a:p>
            <a:r>
              <a:rPr lang="af-ZA" sz="3600" dirty="0"/>
              <a:t>sy leërs om ons skaar,</a:t>
            </a:r>
            <a:endParaRPr lang="en-ZA" sz="3600" dirty="0"/>
          </a:p>
          <a:p>
            <a:r>
              <a:rPr lang="af-ZA" sz="3600" dirty="0"/>
              <a:t>oneindig in getal.</a:t>
            </a:r>
            <a:endParaRPr lang="en-ZA" sz="3600" dirty="0"/>
          </a:p>
          <a:p>
            <a:r>
              <a:rPr lang="af-ZA" sz="3600" dirty="0"/>
              <a:t>Die God van Jakob sal</a:t>
            </a:r>
            <a:endParaRPr lang="en-ZA" sz="3600" dirty="0"/>
          </a:p>
          <a:p>
            <a:r>
              <a:rPr lang="af-ZA" sz="3600" dirty="0"/>
              <a:t>vir ons ŉ </a:t>
            </a:r>
            <a:r>
              <a:rPr lang="af-ZA" sz="3600" dirty="0" err="1"/>
              <a:t>veil’ge</a:t>
            </a:r>
            <a:r>
              <a:rPr lang="af-ZA" sz="3600" dirty="0"/>
              <a:t> vesting wees.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896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47:1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Juig, </a:t>
            </a:r>
            <a:r>
              <a:rPr lang="af-ZA" sz="3600" dirty="0" err="1"/>
              <a:t>o</a:t>
            </a:r>
            <a:r>
              <a:rPr lang="af-ZA" sz="3600" dirty="0"/>
              <a:t> volke, juig!   </a:t>
            </a:r>
            <a:r>
              <a:rPr lang="af-ZA" sz="3600" dirty="0" err="1"/>
              <a:t>Handklap</a:t>
            </a:r>
            <a:r>
              <a:rPr lang="af-ZA" sz="3600" dirty="0"/>
              <a:t> en betuig</a:t>
            </a:r>
            <a:endParaRPr lang="en-ZA" sz="3600" dirty="0"/>
          </a:p>
          <a:p>
            <a:r>
              <a:rPr lang="af-ZA" sz="3600" dirty="0"/>
              <a:t>voor die </a:t>
            </a:r>
            <a:r>
              <a:rPr lang="af-ZA" sz="3600" cap="small" dirty="0"/>
              <a:t>Heer</a:t>
            </a:r>
            <a:r>
              <a:rPr lang="af-ZA" sz="3600" dirty="0"/>
              <a:t> jul vreug! Wees in God verheug!</a:t>
            </a:r>
            <a:endParaRPr lang="en-ZA" sz="3600" dirty="0"/>
          </a:p>
          <a:p>
            <a:r>
              <a:rPr lang="af-ZA" sz="3600" dirty="0"/>
              <a:t>Sing Hom lof en prys op verhewe wys,</a:t>
            </a:r>
            <a:endParaRPr lang="en-ZA" sz="3600" dirty="0"/>
          </a:p>
          <a:p>
            <a:r>
              <a:rPr lang="af-ZA" sz="3600" dirty="0"/>
              <a:t>want bo al wat leef en voor Hom moet beef,</a:t>
            </a:r>
            <a:endParaRPr lang="en-ZA" sz="3600" dirty="0"/>
          </a:p>
          <a:p>
            <a:r>
              <a:rPr lang="af-ZA" sz="3600" dirty="0"/>
              <a:t>sal sy septer wink en sy glorie blink –</a:t>
            </a:r>
            <a:endParaRPr lang="en-ZA" sz="3600" dirty="0"/>
          </a:p>
          <a:p>
            <a:r>
              <a:rPr lang="af-ZA" sz="3600" dirty="0" err="1"/>
              <a:t>Allerhoogste˄in</a:t>
            </a:r>
            <a:r>
              <a:rPr lang="af-ZA" sz="3600" dirty="0"/>
              <a:t> eer, groot is God die </a:t>
            </a:r>
            <a:r>
              <a:rPr lang="af-ZA" sz="3600" cap="small" dirty="0"/>
              <a:t>Heer</a:t>
            </a:r>
            <a:r>
              <a:rPr lang="af-ZA" sz="3600" dirty="0"/>
              <a:t>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298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47:2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God die </a:t>
            </a:r>
            <a:r>
              <a:rPr lang="af-ZA" sz="3600" cap="small" dirty="0"/>
              <a:t>Heer</a:t>
            </a:r>
            <a:r>
              <a:rPr lang="af-ZA" sz="3600" dirty="0"/>
              <a:t> so groot, het sy mag ontbloot:</a:t>
            </a:r>
            <a:endParaRPr lang="en-ZA" sz="3600" dirty="0"/>
          </a:p>
          <a:p>
            <a:r>
              <a:rPr lang="af-ZA" sz="3600" dirty="0"/>
              <a:t>hul wat ons omring, het Hy saamgebring</a:t>
            </a:r>
            <a:endParaRPr lang="en-ZA" sz="3600" dirty="0"/>
          </a:p>
          <a:p>
            <a:r>
              <a:rPr lang="af-ZA" sz="3600" dirty="0"/>
              <a:t>dat hul trotse nek ons tot voetbank strek.</a:t>
            </a:r>
            <a:endParaRPr lang="en-ZA" sz="3600" dirty="0"/>
          </a:p>
          <a:p>
            <a:r>
              <a:rPr lang="af-ZA" sz="3600" dirty="0"/>
              <a:t>Hy, die sterke God, kies vir ons ons lot:</a:t>
            </a:r>
            <a:endParaRPr lang="en-ZA" sz="3600" dirty="0"/>
          </a:p>
          <a:p>
            <a:r>
              <a:rPr lang="af-ZA" sz="3600" dirty="0"/>
              <a:t>Jakobs pronkjuweel, Kanaän, word ons deel.</a:t>
            </a:r>
            <a:endParaRPr lang="en-ZA" sz="3600" dirty="0"/>
          </a:p>
          <a:p>
            <a:r>
              <a:rPr lang="af-ZA" sz="3600" dirty="0"/>
              <a:t>Dit is aan sy kneg gunstig toegesê.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536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47:3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God vaar voor die oog met gejuig omhoog;</a:t>
            </a:r>
            <a:endParaRPr lang="en-ZA" sz="3600" dirty="0"/>
          </a:p>
          <a:p>
            <a:r>
              <a:rPr lang="af-ZA" sz="3600" dirty="0"/>
              <a:t>die trompette blink, die basuine klink:</a:t>
            </a:r>
            <a:endParaRPr lang="en-ZA" sz="3600" dirty="0"/>
          </a:p>
          <a:p>
            <a:r>
              <a:rPr lang="af-ZA" sz="3600" dirty="0"/>
              <a:t>met ŉ groot geskal styg bo berg en dal</a:t>
            </a:r>
            <a:endParaRPr lang="en-ZA" sz="3600" dirty="0"/>
          </a:p>
          <a:p>
            <a:r>
              <a:rPr lang="af-ZA" sz="3600" dirty="0"/>
              <a:t>God se glorie uit. Laat nou die geluid</a:t>
            </a:r>
            <a:endParaRPr lang="en-ZA" sz="3600" dirty="0"/>
          </a:p>
          <a:p>
            <a:r>
              <a:rPr lang="af-ZA" sz="3600" dirty="0"/>
              <a:t>van jul </a:t>
            </a:r>
            <a:r>
              <a:rPr lang="af-ZA" sz="3600" dirty="0" err="1"/>
              <a:t>psalme</a:t>
            </a:r>
            <a:r>
              <a:rPr lang="af-ZA" sz="3600" dirty="0"/>
              <a:t> hoor: laat ŉ </a:t>
            </a:r>
            <a:r>
              <a:rPr lang="af-ZA" sz="3600" dirty="0" err="1"/>
              <a:t>jubelkoor</a:t>
            </a:r>
            <a:endParaRPr lang="en-ZA" sz="3600" dirty="0"/>
          </a:p>
          <a:p>
            <a:r>
              <a:rPr lang="af-ZA" sz="3600" dirty="0"/>
              <a:t>Hom, die Vors en Heer  van die aarde, eer!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735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7849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47:4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Psalmsing tot Gods eer! Weet dat Hy regeer:</a:t>
            </a:r>
            <a:endParaRPr lang="en-ZA" sz="3600" dirty="0"/>
          </a:p>
          <a:p>
            <a:r>
              <a:rPr lang="af-ZA" sz="3600" dirty="0"/>
              <a:t>Hy het opgevaar, Koning is Hy daar</a:t>
            </a:r>
            <a:endParaRPr lang="en-ZA" sz="3600" dirty="0"/>
          </a:p>
          <a:p>
            <a:r>
              <a:rPr lang="af-ZA" sz="3600" dirty="0"/>
              <a:t>van die heidendom. </a:t>
            </a:r>
            <a:r>
              <a:rPr lang="af-ZA" sz="3600" dirty="0" err="1"/>
              <a:t>Vorste˄en</a:t>
            </a:r>
            <a:r>
              <a:rPr lang="af-ZA" sz="3600" dirty="0"/>
              <a:t> volke kom</a:t>
            </a:r>
            <a:endParaRPr lang="en-ZA" sz="3600" dirty="0"/>
          </a:p>
          <a:p>
            <a:r>
              <a:rPr lang="af-ZA" sz="3600" dirty="0"/>
              <a:t>om sy volk te wees, Abrams God te vrees.</a:t>
            </a:r>
            <a:endParaRPr lang="en-ZA" sz="3600" dirty="0"/>
          </a:p>
          <a:p>
            <a:r>
              <a:rPr lang="af-ZA" sz="3600" dirty="0"/>
              <a:t>Skilde en verweer hoort aan U, </a:t>
            </a:r>
            <a:r>
              <a:rPr lang="af-ZA" sz="3600" dirty="0" err="1"/>
              <a:t>o</a:t>
            </a:r>
            <a:r>
              <a:rPr lang="af-ZA" sz="3600" dirty="0"/>
              <a:t> </a:t>
            </a:r>
            <a:r>
              <a:rPr lang="af-ZA" sz="3600" cap="small" dirty="0"/>
              <a:t>Heer</a:t>
            </a:r>
            <a:r>
              <a:rPr lang="af-ZA" sz="3600" dirty="0"/>
              <a:t>!</a:t>
            </a:r>
            <a:endParaRPr lang="en-ZA" sz="3600" dirty="0"/>
          </a:p>
          <a:p>
            <a:r>
              <a:rPr lang="af-ZA" sz="3600" dirty="0"/>
              <a:t>Sing dan juigend bly! Hoog </a:t>
            </a:r>
            <a:r>
              <a:rPr lang="af-ZA" sz="3600" dirty="0" err="1"/>
              <a:t>verhewe’s</a:t>
            </a:r>
            <a:r>
              <a:rPr lang="af-ZA" sz="3600" dirty="0"/>
              <a:t> Hy!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22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6632"/>
            <a:ext cx="864096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48:1</a:t>
            </a:r>
            <a:endParaRPr lang="en-ZA" sz="3600" b="1" dirty="0"/>
          </a:p>
          <a:p>
            <a:r>
              <a:rPr lang="af-ZA" sz="3600" dirty="0"/>
              <a:t> </a:t>
            </a:r>
            <a:endParaRPr lang="en-ZA" sz="3600" b="1" dirty="0"/>
          </a:p>
          <a:p>
            <a:r>
              <a:rPr lang="af-ZA" sz="3600" dirty="0"/>
              <a:t>Die </a:t>
            </a:r>
            <a:r>
              <a:rPr lang="af-ZA" sz="3600" cap="small" dirty="0"/>
              <a:t>Heer</a:t>
            </a:r>
            <a:r>
              <a:rPr lang="af-ZA" sz="3600" dirty="0"/>
              <a:t> is groot waar </a:t>
            </a:r>
            <a:r>
              <a:rPr lang="af-ZA" sz="3600" dirty="0" err="1"/>
              <a:t>Sions</a:t>
            </a:r>
            <a:r>
              <a:rPr lang="af-ZA" sz="3600" dirty="0"/>
              <a:t> top</a:t>
            </a:r>
            <a:endParaRPr lang="en-ZA" sz="3600" dirty="0"/>
          </a:p>
          <a:p>
            <a:r>
              <a:rPr lang="af-ZA" sz="3600" dirty="0"/>
              <a:t>hom wentel uit die dieptes op.</a:t>
            </a:r>
            <a:endParaRPr lang="en-ZA" sz="3600" dirty="0"/>
          </a:p>
          <a:p>
            <a:r>
              <a:rPr lang="af-ZA" sz="3600" dirty="0"/>
              <a:t>Hy is lofwaardig, waar verhewe</a:t>
            </a:r>
            <a:endParaRPr lang="en-ZA" sz="3600" dirty="0"/>
          </a:p>
          <a:p>
            <a:r>
              <a:rPr lang="af-ZA" sz="3600" dirty="0"/>
              <a:t>die berg en stad in songlans bewe,</a:t>
            </a:r>
            <a:endParaRPr lang="en-ZA" sz="3600" dirty="0"/>
          </a:p>
          <a:p>
            <a:r>
              <a:rPr lang="af-ZA" sz="3600" dirty="0"/>
              <a:t>en Sion teen die noorde</a:t>
            </a:r>
            <a:endParaRPr lang="en-ZA" sz="3600" dirty="0"/>
          </a:p>
          <a:p>
            <a:r>
              <a:rPr lang="af-ZA" sz="3600" dirty="0"/>
              <a:t>blink, bó die lof van woorde.</a:t>
            </a:r>
            <a:endParaRPr lang="en-ZA" sz="3600" dirty="0"/>
          </a:p>
          <a:p>
            <a:r>
              <a:rPr lang="af-ZA" sz="3600" dirty="0"/>
              <a:t>Daar waar in vlekkelose wit</a:t>
            </a:r>
            <a:endParaRPr lang="en-ZA" sz="3600" dirty="0"/>
          </a:p>
          <a:p>
            <a:r>
              <a:rPr lang="af-ZA" sz="3600" dirty="0"/>
              <a:t>die Koning van die wêreld sit,</a:t>
            </a:r>
            <a:endParaRPr lang="en-ZA" sz="3600" dirty="0"/>
          </a:p>
          <a:p>
            <a:r>
              <a:rPr lang="af-ZA" sz="3600" dirty="0"/>
              <a:t>het Hy, wat teen die vyand waak,</a:t>
            </a:r>
            <a:endParaRPr lang="en-ZA" sz="3600" dirty="0"/>
          </a:p>
          <a:p>
            <a:r>
              <a:rPr lang="af-ZA" sz="3600" dirty="0"/>
              <a:t>as </a:t>
            </a:r>
            <a:r>
              <a:rPr lang="af-ZA" sz="3600" dirty="0" err="1"/>
              <a:t>rotsburg</a:t>
            </a:r>
            <a:r>
              <a:rPr lang="af-ZA" sz="3600" dirty="0"/>
              <a:t> Hom bekend gemaak.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47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3164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7:3</a:t>
            </a:r>
          </a:p>
          <a:p>
            <a:endParaRPr lang="en-ZA" sz="3600" dirty="0"/>
          </a:p>
          <a:p>
            <a:r>
              <a:rPr lang="af-ZA" sz="3600" dirty="0"/>
              <a:t>As ek met ŉ valse weegskaal</a:t>
            </a:r>
            <a:endParaRPr lang="en-ZA" sz="3600" dirty="0"/>
          </a:p>
          <a:p>
            <a:r>
              <a:rPr lang="af-ZA" sz="3600" dirty="0"/>
              <a:t>leed vir guns en kwaad vir goed</a:t>
            </a:r>
            <a:endParaRPr lang="en-ZA" sz="3600" dirty="0"/>
          </a:p>
          <a:p>
            <a:r>
              <a:rPr lang="af-ZA" sz="3600" dirty="0"/>
              <a:t>vir my vyand afgeweeg het, </a:t>
            </a:r>
            <a:endParaRPr lang="en-ZA" sz="3600" dirty="0"/>
          </a:p>
          <a:p>
            <a:r>
              <a:rPr lang="af-ZA" sz="3600" dirty="0"/>
              <a:t>laat sy wraak my dan ontmoet.</a:t>
            </a:r>
            <a:endParaRPr lang="en-ZA" sz="3600" dirty="0"/>
          </a:p>
          <a:p>
            <a:r>
              <a:rPr lang="af-ZA" sz="3600" dirty="0"/>
              <a:t>Laat hom my dan jaag en inhaal</a:t>
            </a:r>
            <a:endParaRPr lang="en-ZA" sz="3600" dirty="0"/>
          </a:p>
          <a:p>
            <a:r>
              <a:rPr lang="af-ZA" sz="3600" dirty="0"/>
              <a:t>en my lewe nie verskoon,</a:t>
            </a:r>
            <a:endParaRPr lang="en-ZA" sz="3600" dirty="0"/>
          </a:p>
          <a:p>
            <a:r>
              <a:rPr lang="af-ZA" sz="3600" dirty="0"/>
              <a:t>my vertrap, my eer verneder</a:t>
            </a:r>
            <a:endParaRPr lang="en-ZA" sz="3600" dirty="0"/>
          </a:p>
          <a:p>
            <a:r>
              <a:rPr lang="af-ZA" sz="3600" dirty="0"/>
              <a:t>en my in die stof laat woon.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281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6632"/>
            <a:ext cx="849694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48:2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Die konings van die heidendom</a:t>
            </a:r>
            <a:endParaRPr lang="en-ZA" sz="3600" dirty="0"/>
          </a:p>
          <a:p>
            <a:r>
              <a:rPr lang="af-ZA" sz="3600" dirty="0"/>
              <a:t>het met hul leërs aangekom,</a:t>
            </a:r>
            <a:endParaRPr lang="en-ZA" sz="3600" dirty="0"/>
          </a:p>
          <a:p>
            <a:r>
              <a:rPr lang="af-ZA" sz="3600" dirty="0"/>
              <a:t>die aanvalsmag wat hul gekeur het.</a:t>
            </a:r>
            <a:endParaRPr lang="en-ZA" sz="3600" dirty="0"/>
          </a:p>
          <a:p>
            <a:r>
              <a:rPr lang="af-ZA" sz="3600" dirty="0"/>
              <a:t>Maar nou? Hul weet nie wat gebeur het –</a:t>
            </a:r>
            <a:endParaRPr lang="en-ZA" sz="3600" dirty="0"/>
          </a:p>
          <a:p>
            <a:r>
              <a:rPr lang="af-ZA" sz="3600" dirty="0"/>
              <a:t>toe kom oor hul verbasing,</a:t>
            </a:r>
            <a:endParaRPr lang="en-ZA" sz="3600" dirty="0"/>
          </a:p>
          <a:p>
            <a:r>
              <a:rPr lang="af-ZA" sz="3600" dirty="0"/>
              <a:t>verskrikking en verdwasing:</a:t>
            </a:r>
            <a:endParaRPr lang="en-ZA" sz="3600" dirty="0"/>
          </a:p>
          <a:p>
            <a:r>
              <a:rPr lang="af-ZA" sz="3600" dirty="0"/>
              <a:t>Toe Tarsisskepe sterk en slank</a:t>
            </a:r>
            <a:endParaRPr lang="en-ZA" sz="3600" dirty="0"/>
          </a:p>
          <a:p>
            <a:r>
              <a:rPr lang="af-ZA" sz="3600" dirty="0"/>
              <a:t>deur oostewind op rotse strand,</a:t>
            </a:r>
            <a:endParaRPr lang="en-ZA" sz="3600" dirty="0"/>
          </a:p>
          <a:p>
            <a:r>
              <a:rPr lang="af-ZA" sz="3600" dirty="0"/>
              <a:t>het U u stad, die mens ten spyt,</a:t>
            </a:r>
            <a:endParaRPr lang="en-ZA" sz="3600" dirty="0"/>
          </a:p>
          <a:p>
            <a:r>
              <a:rPr lang="af-ZA" sz="3600" dirty="0"/>
              <a:t>bevestig tot in ewigheid.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985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6632"/>
            <a:ext cx="871296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48:3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Ons wil, </a:t>
            </a:r>
            <a:r>
              <a:rPr lang="af-ZA" sz="3600" dirty="0" err="1"/>
              <a:t>o</a:t>
            </a:r>
            <a:r>
              <a:rPr lang="af-ZA" sz="3600" dirty="0"/>
              <a:t> </a:t>
            </a:r>
            <a:r>
              <a:rPr lang="af-ZA" sz="3600" cap="small" dirty="0"/>
              <a:t>Heer</a:t>
            </a:r>
            <a:r>
              <a:rPr lang="af-ZA" sz="3600" dirty="0"/>
              <a:t>, wat redding skenk,</a:t>
            </a:r>
            <a:endParaRPr lang="en-ZA" sz="3600" dirty="0"/>
          </a:p>
          <a:p>
            <a:r>
              <a:rPr lang="af-ZA" sz="3600" dirty="0"/>
              <a:t>aan al u goedheid bly gedenk</a:t>
            </a:r>
            <a:endParaRPr lang="en-ZA" sz="3600" dirty="0"/>
          </a:p>
          <a:p>
            <a:r>
              <a:rPr lang="af-ZA" sz="3600" dirty="0"/>
              <a:t>as ons tesaam is in u woning.</a:t>
            </a:r>
            <a:endParaRPr lang="en-ZA" sz="3600" dirty="0"/>
          </a:p>
          <a:p>
            <a:r>
              <a:rPr lang="af-ZA" sz="3600" dirty="0"/>
              <a:t>Net soos u Naam is, grote Koning,</a:t>
            </a:r>
            <a:endParaRPr lang="en-ZA" sz="3600" dirty="0"/>
          </a:p>
          <a:p>
            <a:r>
              <a:rPr lang="af-ZA" sz="3600" dirty="0"/>
              <a:t>so is u glansverskyning:</a:t>
            </a:r>
            <a:endParaRPr lang="en-ZA" sz="3600" dirty="0"/>
          </a:p>
          <a:p>
            <a:r>
              <a:rPr lang="af-ZA" sz="3600" dirty="0"/>
              <a:t>die vyand se verdwyning</a:t>
            </a:r>
            <a:endParaRPr lang="en-ZA" sz="3600" dirty="0"/>
          </a:p>
          <a:p>
            <a:r>
              <a:rPr lang="af-ZA" sz="3600" dirty="0"/>
              <a:t>word aan die volkere bekend</a:t>
            </a:r>
            <a:endParaRPr lang="en-ZA" sz="3600" dirty="0"/>
          </a:p>
          <a:p>
            <a:r>
              <a:rPr lang="af-ZA" sz="3600" dirty="0"/>
              <a:t>tot by die aard' se verste end.</a:t>
            </a:r>
            <a:endParaRPr lang="en-ZA" sz="3600" dirty="0"/>
          </a:p>
          <a:p>
            <a:r>
              <a:rPr lang="af-ZA" sz="3600" dirty="0"/>
              <a:t>U hand wat nooit die kwaad gedoog,</a:t>
            </a:r>
            <a:endParaRPr lang="en-ZA" sz="3600" dirty="0"/>
          </a:p>
          <a:p>
            <a:r>
              <a:rPr lang="af-ZA" sz="3600" dirty="0"/>
              <a:t>rys vol geregtigheid omhoog.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828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6632"/>
            <a:ext cx="842493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48:4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Laat </a:t>
            </a:r>
            <a:r>
              <a:rPr lang="af-ZA" sz="3600" dirty="0" err="1"/>
              <a:t>Sions</a:t>
            </a:r>
            <a:r>
              <a:rPr lang="af-ZA" sz="3600" dirty="0"/>
              <a:t> berg weerklink van vreug!</a:t>
            </a:r>
            <a:endParaRPr lang="en-ZA" sz="3600" dirty="0"/>
          </a:p>
          <a:p>
            <a:r>
              <a:rPr lang="af-ZA" sz="3600" dirty="0"/>
              <a:t>Laat </a:t>
            </a:r>
            <a:r>
              <a:rPr lang="af-ZA" sz="3600" dirty="0" err="1"/>
              <a:t>Juda’s</a:t>
            </a:r>
            <a:r>
              <a:rPr lang="af-ZA" sz="3600" dirty="0"/>
              <a:t> dogters hul verheug,</a:t>
            </a:r>
            <a:endParaRPr lang="en-ZA" sz="3600" dirty="0"/>
          </a:p>
          <a:p>
            <a:r>
              <a:rPr lang="af-ZA" sz="3600" dirty="0"/>
              <a:t>omdat Gods oordeel hul verbly het –</a:t>
            </a:r>
            <a:endParaRPr lang="en-ZA" sz="3600" dirty="0"/>
          </a:p>
          <a:p>
            <a:r>
              <a:rPr lang="af-ZA" sz="3600" dirty="0"/>
              <a:t>dié oordeel wat sy volk bevry het.</a:t>
            </a:r>
            <a:endParaRPr lang="en-ZA" sz="3600" dirty="0"/>
          </a:p>
          <a:p>
            <a:r>
              <a:rPr lang="af-ZA" sz="3600" dirty="0"/>
              <a:t>Aanskou die stad met skanse,</a:t>
            </a:r>
            <a:endParaRPr lang="en-ZA" sz="3600" dirty="0"/>
          </a:p>
          <a:p>
            <a:r>
              <a:rPr lang="af-ZA" sz="3600" dirty="0"/>
              <a:t>paleise, toringtranse –</a:t>
            </a:r>
            <a:endParaRPr lang="en-ZA" sz="3600" dirty="0"/>
          </a:p>
          <a:p>
            <a:r>
              <a:rPr lang="af-ZA" sz="3600" dirty="0"/>
              <a:t>hoedat hul pryk met nuwe prag.</a:t>
            </a:r>
            <a:endParaRPr lang="en-ZA" sz="3600" dirty="0"/>
          </a:p>
          <a:p>
            <a:r>
              <a:rPr lang="af-ZA" sz="3600" dirty="0"/>
              <a:t>En meld dit aan die jong geslag:</a:t>
            </a:r>
            <a:endParaRPr lang="en-ZA" sz="3600" dirty="0"/>
          </a:p>
          <a:p>
            <a:r>
              <a:rPr lang="af-ZA" sz="3600" dirty="0"/>
              <a:t>Die God is onse God, en Hy</a:t>
            </a:r>
            <a:endParaRPr lang="en-ZA" sz="3600" dirty="0"/>
          </a:p>
          <a:p>
            <a:r>
              <a:rPr lang="af-ZA" sz="3600" dirty="0"/>
              <a:t>sal tot ons dood ons begelei.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074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49:1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Kom luister, volke wat die aard’ oordek,</a:t>
            </a:r>
            <a:endParaRPr lang="en-ZA" sz="3600" dirty="0"/>
          </a:p>
          <a:p>
            <a:r>
              <a:rPr lang="af-ZA" sz="3600" dirty="0"/>
              <a:t>wat woon so ver die wêreldlande strek!</a:t>
            </a:r>
            <a:endParaRPr lang="en-ZA" sz="3600" dirty="0"/>
          </a:p>
          <a:p>
            <a:r>
              <a:rPr lang="af-ZA" sz="3600" dirty="0"/>
              <a:t>Kom aan, wie klein en arm is in die land,</a:t>
            </a:r>
            <a:endParaRPr lang="en-ZA" sz="3600" dirty="0"/>
          </a:p>
          <a:p>
            <a:r>
              <a:rPr lang="af-ZA" sz="3600" dirty="0"/>
              <a:t>saam met die rykes, hoog in eer en stand!</a:t>
            </a:r>
            <a:endParaRPr lang="en-ZA" sz="3600" dirty="0"/>
          </a:p>
          <a:p>
            <a:r>
              <a:rPr lang="af-ZA" sz="3600" dirty="0"/>
              <a:t>My hart oordink ŉ suiwer wysheidswoord,</a:t>
            </a:r>
            <a:endParaRPr lang="en-ZA" sz="3600" dirty="0"/>
          </a:p>
          <a:p>
            <a:r>
              <a:rPr lang="af-ZA" sz="3600" dirty="0"/>
              <a:t>My mond bring insig en geheime voort,</a:t>
            </a:r>
            <a:endParaRPr lang="en-ZA" sz="3600" dirty="0"/>
          </a:p>
          <a:p>
            <a:r>
              <a:rPr lang="af-ZA" sz="3600" dirty="0"/>
              <a:t>My oor verneem ŉ spreuk, ŉ wonderbare,</a:t>
            </a:r>
            <a:endParaRPr lang="en-ZA" sz="3600" dirty="0"/>
          </a:p>
          <a:p>
            <a:r>
              <a:rPr lang="af-ZA" sz="3600" dirty="0"/>
              <a:t>wat ek vertolk en sing by sitersnare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941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55059"/>
            <a:ext cx="889248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49:2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Waarom sou ek verskrik wees in </a:t>
            </a:r>
            <a:r>
              <a:rPr lang="af-ZA" sz="3600" dirty="0" err="1"/>
              <a:t>‘n</a:t>
            </a:r>
            <a:r>
              <a:rPr lang="af-ZA" sz="3600" dirty="0"/>
              <a:t> tyd</a:t>
            </a:r>
            <a:endParaRPr lang="en-ZA" sz="3600" dirty="0"/>
          </a:p>
          <a:p>
            <a:r>
              <a:rPr lang="af-ZA" sz="3600" dirty="0"/>
              <a:t>as onheil dreig in ongeregtigheid,</a:t>
            </a:r>
            <a:endParaRPr lang="en-ZA" sz="3600" dirty="0"/>
          </a:p>
          <a:p>
            <a:r>
              <a:rPr lang="af-ZA" sz="3600" dirty="0"/>
              <a:t>as onderkruipers my gedagtes kwel,</a:t>
            </a:r>
            <a:endParaRPr lang="en-ZA" sz="3600" dirty="0"/>
          </a:p>
          <a:p>
            <a:r>
              <a:rPr lang="af-ZA" sz="3600" dirty="0"/>
              <a:t>en hul vir my die fynste strikke stel?</a:t>
            </a:r>
            <a:endParaRPr lang="en-ZA" sz="3600" dirty="0"/>
          </a:p>
          <a:p>
            <a:r>
              <a:rPr lang="af-ZA" sz="3600" dirty="0"/>
              <a:t>Hul wil oorwin deur </a:t>
            </a:r>
            <a:r>
              <a:rPr lang="af-ZA" sz="3600" dirty="0" err="1"/>
              <a:t>kragdaad</a:t>
            </a:r>
            <a:r>
              <a:rPr lang="af-ZA" sz="3600" dirty="0"/>
              <a:t> en geweld,</a:t>
            </a:r>
            <a:endParaRPr lang="en-ZA" sz="3600" dirty="0"/>
          </a:p>
          <a:p>
            <a:r>
              <a:rPr lang="af-ZA" sz="3600" dirty="0"/>
              <a:t>wil roem op grootheid, mag van goed en geld;</a:t>
            </a:r>
            <a:endParaRPr lang="en-ZA" sz="3600" dirty="0"/>
          </a:p>
          <a:p>
            <a:r>
              <a:rPr lang="af-ZA" sz="3600" dirty="0"/>
              <a:t>maar kom die dood - wie weeg dan geld vir lewe?</a:t>
            </a:r>
            <a:endParaRPr lang="en-ZA" sz="3600" dirty="0"/>
          </a:p>
          <a:p>
            <a:r>
              <a:rPr lang="af-ZA" sz="3600" dirty="0"/>
              <a:t>Geeneen kan dan die losprys aan God lewer.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562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8924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49:3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Onvindbaar is die losprys wat versoen,</a:t>
            </a:r>
            <a:endParaRPr lang="en-ZA" sz="3600" dirty="0"/>
          </a:p>
          <a:p>
            <a:r>
              <a:rPr lang="af-ZA" sz="3600" dirty="0"/>
              <a:t>wat aan Gods reg en strengheid kan voldoen.</a:t>
            </a:r>
            <a:endParaRPr lang="en-ZA" sz="3600" dirty="0"/>
          </a:p>
          <a:p>
            <a:r>
              <a:rPr lang="af-ZA" sz="3600" dirty="0"/>
              <a:t>Geen mens kon ooit, hoe sterk hy ook mag lyk,</a:t>
            </a:r>
            <a:endParaRPr lang="en-ZA" sz="3600" dirty="0"/>
          </a:p>
          <a:p>
            <a:r>
              <a:rPr lang="af-ZA" sz="3600" dirty="0"/>
              <a:t>hoe wys of dwaas, die dood en graf ontwyk; </a:t>
            </a:r>
            <a:endParaRPr lang="en-ZA" sz="3600" dirty="0"/>
          </a:p>
          <a:p>
            <a:r>
              <a:rPr lang="af-ZA" sz="3600" dirty="0"/>
              <a:t>daar's niemand wat dit kan ontvlug, geeneen</a:t>
            </a:r>
            <a:endParaRPr lang="en-ZA" sz="3600" dirty="0"/>
          </a:p>
          <a:p>
            <a:r>
              <a:rPr lang="af-ZA" sz="3600" dirty="0"/>
              <a:t>en </a:t>
            </a:r>
            <a:r>
              <a:rPr lang="af-ZA" sz="3600" dirty="0" err="1"/>
              <a:t>magt'loos</a:t>
            </a:r>
            <a:r>
              <a:rPr lang="af-ZA" sz="3600" dirty="0"/>
              <a:t> gaan die mensekind weer heen.</a:t>
            </a:r>
            <a:endParaRPr lang="en-ZA" sz="3600" dirty="0"/>
          </a:p>
          <a:p>
            <a:r>
              <a:rPr lang="af-ZA" sz="3600" dirty="0"/>
              <a:t>Geen skatte volg hom op dié donker spore;</a:t>
            </a:r>
            <a:endParaRPr lang="en-ZA" sz="3600" dirty="0"/>
          </a:p>
          <a:p>
            <a:r>
              <a:rPr lang="af-ZA" sz="3600" dirty="0"/>
              <a:t>wat hy verwerf het, is vir hom verlore!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778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8924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49:4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Hy prent hom, dwaas in sy verdorwe sin,</a:t>
            </a:r>
            <a:endParaRPr lang="en-ZA" sz="3600" dirty="0"/>
          </a:p>
          <a:p>
            <a:r>
              <a:rPr lang="af-ZA" sz="3600" dirty="0"/>
              <a:t>ŉ ewigheid van aardse dinge in:</a:t>
            </a:r>
            <a:endParaRPr lang="en-ZA" sz="3600" dirty="0"/>
          </a:p>
          <a:p>
            <a:r>
              <a:rPr lang="af-ZA" sz="3600" dirty="0"/>
              <a:t>sy hoë huis, dink hy, sal altyd staan,</a:t>
            </a:r>
            <a:endParaRPr lang="en-ZA" sz="3600" dirty="0"/>
          </a:p>
          <a:p>
            <a:r>
              <a:rPr lang="af-ZA" sz="3600" dirty="0"/>
              <a:t>sy naam, al wyd beroemd, sal nooit vergaan!</a:t>
            </a:r>
            <a:endParaRPr lang="en-ZA" sz="3600" dirty="0"/>
          </a:p>
          <a:p>
            <a:r>
              <a:rPr lang="af-ZA" sz="3600" dirty="0"/>
              <a:t>Dié hoop reik ver, maar wat, </a:t>
            </a:r>
            <a:r>
              <a:rPr lang="af-ZA" sz="3600" dirty="0" err="1"/>
              <a:t>wat</a:t>
            </a:r>
            <a:r>
              <a:rPr lang="af-ZA" sz="3600" dirty="0"/>
              <a:t> is dit tog?</a:t>
            </a:r>
            <a:endParaRPr lang="en-ZA" sz="3600" dirty="0"/>
          </a:p>
          <a:p>
            <a:r>
              <a:rPr lang="af-ZA" sz="3600" dirty="0"/>
              <a:t>ŉ Skynsel eers en dan – ŉ groot bedrog.</a:t>
            </a:r>
            <a:endParaRPr lang="en-ZA" sz="3600" dirty="0"/>
          </a:p>
          <a:p>
            <a:r>
              <a:rPr lang="af-ZA" sz="3600" dirty="0"/>
              <a:t>Die mens, hoe hoog in eer en mag verhewe,</a:t>
            </a:r>
            <a:endParaRPr lang="en-ZA" sz="3600" dirty="0"/>
          </a:p>
          <a:p>
            <a:r>
              <a:rPr lang="af-ZA" sz="3600" dirty="0"/>
              <a:t>vergaan soos vee, verloor oplaas die lewe.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636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8924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49:5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 err="1"/>
              <a:t>So’s</a:t>
            </a:r>
            <a:r>
              <a:rPr lang="af-ZA" sz="3600" dirty="0"/>
              <a:t> dit met hom wat op homself vertrou, </a:t>
            </a:r>
            <a:endParaRPr lang="en-ZA" sz="3600" dirty="0"/>
          </a:p>
          <a:p>
            <a:r>
              <a:rPr lang="af-ZA" sz="3600" dirty="0"/>
              <a:t>en almal wat sy woord in waarde hou.</a:t>
            </a:r>
            <a:endParaRPr lang="en-ZA" sz="3600" dirty="0"/>
          </a:p>
          <a:p>
            <a:r>
              <a:rPr lang="af-ZA" sz="3600" dirty="0"/>
              <a:t>Die dood, hul herder, lei hul dieper af,</a:t>
            </a:r>
            <a:endParaRPr lang="en-ZA" sz="3600" dirty="0"/>
          </a:p>
          <a:p>
            <a:r>
              <a:rPr lang="af-ZA" sz="3600" dirty="0"/>
              <a:t>hul volg hom ná soos skape na die graf.</a:t>
            </a:r>
            <a:endParaRPr lang="en-ZA" sz="3600" dirty="0"/>
          </a:p>
          <a:p>
            <a:r>
              <a:rPr lang="af-ZA" sz="3600" dirty="0"/>
              <a:t>Dié wat opreg is, sien die môre straal,</a:t>
            </a:r>
            <a:endParaRPr lang="en-ZA" sz="3600" dirty="0"/>
          </a:p>
          <a:p>
            <a:r>
              <a:rPr lang="af-ZA" sz="3600" dirty="0"/>
              <a:t>maar trotsaards moet in donker dieptes daal,</a:t>
            </a:r>
            <a:endParaRPr lang="en-ZA" sz="3600" dirty="0"/>
          </a:p>
          <a:p>
            <a:r>
              <a:rPr lang="af-ZA" sz="3600" dirty="0"/>
              <a:t>waar al hul grootheid brokkel in sy broosheid</a:t>
            </a:r>
            <a:endParaRPr lang="en-ZA" sz="3600" dirty="0"/>
          </a:p>
          <a:p>
            <a:r>
              <a:rPr lang="af-ZA" sz="3600" dirty="0"/>
              <a:t>en hul persoon verword tot wesenloosheid.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007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89248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49:6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Maar ná die dood, dan breek  die dag vir my.</a:t>
            </a:r>
            <a:endParaRPr lang="en-ZA" sz="3600" dirty="0"/>
          </a:p>
          <a:p>
            <a:r>
              <a:rPr lang="af-ZA" sz="3600" dirty="0"/>
              <a:t>God sal my red, Hy koop my siel dan vry.</a:t>
            </a:r>
            <a:endParaRPr lang="en-ZA" sz="3600" dirty="0"/>
          </a:p>
          <a:p>
            <a:r>
              <a:rPr lang="af-ZA" sz="3600" dirty="0"/>
              <a:t>Hy, die oorwinnaar in die laaste stryd,</a:t>
            </a:r>
            <a:endParaRPr lang="en-ZA" sz="3600" dirty="0"/>
          </a:p>
          <a:p>
            <a:r>
              <a:rPr lang="af-ZA" sz="3600" dirty="0"/>
              <a:t>neem my dan ewig in sy heerlikheid.</a:t>
            </a:r>
            <a:endParaRPr lang="en-ZA" sz="3600" dirty="0"/>
          </a:p>
          <a:p>
            <a:r>
              <a:rPr lang="af-ZA" sz="3600" dirty="0"/>
              <a:t>Vrees nie, wanneer ŉ man se skatte groei,</a:t>
            </a:r>
            <a:endParaRPr lang="en-ZA" sz="3600" dirty="0"/>
          </a:p>
          <a:p>
            <a:r>
              <a:rPr lang="af-ZA" sz="3600" dirty="0"/>
              <a:t>sy huis in waarde en in weelde bloei;</a:t>
            </a:r>
            <a:endParaRPr lang="en-ZA" sz="3600" dirty="0"/>
          </a:p>
          <a:p>
            <a:r>
              <a:rPr lang="af-ZA" sz="3600" dirty="0"/>
              <a:t>want by die grens daar staan die dood, die wagter;</a:t>
            </a:r>
            <a:endParaRPr lang="en-ZA" sz="3600" dirty="0"/>
          </a:p>
          <a:p>
            <a:r>
              <a:rPr lang="af-ZA" sz="3600" dirty="0"/>
              <a:t>dié wys ŉ graf, en – hy laat alles agter!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83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89248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49:7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Al ag hy hom gelukkig en so wys</a:t>
            </a:r>
            <a:endParaRPr lang="en-ZA" sz="3600" dirty="0"/>
          </a:p>
          <a:p>
            <a:r>
              <a:rPr lang="af-ZA" sz="3600" dirty="0"/>
              <a:t>en word selfs in sy oordaad aangeprys  – </a:t>
            </a:r>
            <a:endParaRPr lang="en-ZA" sz="3600" dirty="0"/>
          </a:p>
          <a:p>
            <a:r>
              <a:rPr lang="af-ZA" sz="3600" dirty="0"/>
              <a:t>tog kwyn sy blom waaroor die </a:t>
            </a:r>
            <a:r>
              <a:rPr lang="af-ZA" sz="3600" dirty="0" err="1"/>
              <a:t>doodswind</a:t>
            </a:r>
            <a:r>
              <a:rPr lang="af-ZA" sz="3600" dirty="0"/>
              <a:t> gaan,</a:t>
            </a:r>
            <a:endParaRPr lang="en-ZA" sz="3600" dirty="0"/>
          </a:p>
          <a:p>
            <a:r>
              <a:rPr lang="af-ZA" sz="3600" dirty="0"/>
              <a:t>en hy daal neer, agter sy vaders aan.</a:t>
            </a:r>
            <a:endParaRPr lang="en-ZA" sz="3600" dirty="0"/>
          </a:p>
          <a:p>
            <a:r>
              <a:rPr lang="af-ZA" sz="3600" dirty="0"/>
              <a:t>Die duisternis, geselskap van verderf</a:t>
            </a:r>
            <a:endParaRPr lang="en-ZA" sz="3600" dirty="0"/>
          </a:p>
          <a:p>
            <a:r>
              <a:rPr lang="af-ZA" sz="3600" dirty="0"/>
              <a:t>en ewig nag is al wat hy verwerf.</a:t>
            </a:r>
            <a:endParaRPr lang="en-ZA" sz="3600" dirty="0"/>
          </a:p>
          <a:p>
            <a:r>
              <a:rPr lang="af-ZA" sz="3600" dirty="0"/>
              <a:t>Die dwase mens, hoe hoog in eer verhewe, </a:t>
            </a:r>
            <a:endParaRPr lang="en-ZA" sz="3600" dirty="0"/>
          </a:p>
          <a:p>
            <a:r>
              <a:rPr lang="af-ZA" sz="3600" dirty="0"/>
              <a:t>vergaan soos vee, verloor oplaas die lewe</a:t>
            </a:r>
            <a:r>
              <a:rPr lang="af-ZA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234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7:4</a:t>
            </a:r>
          </a:p>
          <a:p>
            <a:endParaRPr lang="en-ZA" sz="3600" dirty="0"/>
          </a:p>
          <a:p>
            <a:r>
              <a:rPr lang="af-ZA" sz="3600" cap="small" dirty="0"/>
              <a:t>Heer</a:t>
            </a:r>
            <a:r>
              <a:rPr lang="af-ZA" sz="3600" dirty="0"/>
              <a:t>, ontwaak en keer sy </a:t>
            </a:r>
            <a:r>
              <a:rPr lang="af-ZA" sz="3600" dirty="0" smtClean="0"/>
              <a:t>woede</a:t>
            </a:r>
            <a:endParaRPr lang="en-ZA" sz="3600" dirty="0"/>
          </a:p>
          <a:p>
            <a:r>
              <a:rPr lang="af-ZA" sz="3600" dirty="0"/>
              <a:t>met die vuurskerm van u wraak! </a:t>
            </a:r>
            <a:endParaRPr lang="en-ZA" sz="3600" dirty="0"/>
          </a:p>
          <a:p>
            <a:r>
              <a:rPr lang="af-ZA" sz="3600" dirty="0"/>
              <a:t>Daag hom voor die hoogste Regter</a:t>
            </a:r>
            <a:r>
              <a:rPr lang="af-ZA" sz="3600" dirty="0" smtClean="0"/>
              <a:t>;</a:t>
            </a:r>
            <a:endParaRPr lang="en-ZA" sz="3600" dirty="0"/>
          </a:p>
          <a:p>
            <a:r>
              <a:rPr lang="af-ZA" sz="3600" dirty="0"/>
              <a:t>en, </a:t>
            </a:r>
            <a:r>
              <a:rPr lang="af-ZA" sz="3600" dirty="0" err="1"/>
              <a:t>o</a:t>
            </a:r>
            <a:r>
              <a:rPr lang="af-ZA" sz="3600" dirty="0"/>
              <a:t> </a:t>
            </a:r>
            <a:r>
              <a:rPr lang="af-ZA" sz="3600" cap="small" dirty="0"/>
              <a:t>Heer</a:t>
            </a:r>
            <a:r>
              <a:rPr lang="af-ZA" sz="3600" dirty="0"/>
              <a:t>, verhoor my saak! </a:t>
            </a:r>
            <a:endParaRPr lang="en-ZA" sz="3600" dirty="0"/>
          </a:p>
          <a:p>
            <a:r>
              <a:rPr lang="af-ZA" sz="3600" dirty="0"/>
              <a:t>Spreek u vonnis voor die </a:t>
            </a:r>
            <a:r>
              <a:rPr lang="af-ZA" sz="3600" dirty="0" smtClean="0"/>
              <a:t>volke</a:t>
            </a:r>
            <a:endParaRPr lang="en-ZA" sz="3600" dirty="0"/>
          </a:p>
          <a:p>
            <a:r>
              <a:rPr lang="af-ZA" sz="3600" dirty="0"/>
              <a:t>oor hom uit en gooi hom neer</a:t>
            </a:r>
            <a:r>
              <a:rPr lang="af-ZA" sz="3600" dirty="0" smtClean="0"/>
              <a:t>!</a:t>
            </a:r>
            <a:endParaRPr lang="en-ZA" sz="3600" dirty="0"/>
          </a:p>
          <a:p>
            <a:r>
              <a:rPr lang="af-ZA" sz="3600" dirty="0"/>
              <a:t>Keer dan majesteitlik, </a:t>
            </a:r>
            <a:r>
              <a:rPr lang="af-ZA" sz="3600" cap="small" dirty="0"/>
              <a:t>Here</a:t>
            </a:r>
            <a:r>
              <a:rPr lang="af-ZA" sz="3600" dirty="0"/>
              <a:t>, </a:t>
            </a:r>
            <a:endParaRPr lang="en-ZA" sz="3600" dirty="0"/>
          </a:p>
          <a:p>
            <a:r>
              <a:rPr lang="af-ZA" sz="3600" dirty="0"/>
              <a:t>na die </a:t>
            </a:r>
            <a:r>
              <a:rPr lang="af-ZA" sz="3600" dirty="0" err="1"/>
              <a:t>eewge</a:t>
            </a:r>
            <a:r>
              <a:rPr lang="af-ZA" sz="3600" dirty="0"/>
              <a:t> hoogtes weer.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6538483"/>
      </p:ext>
    </p:extLst>
  </p:cSld>
  <p:clrMapOvr>
    <a:masterClrMapping/>
  </p:clrMapOvr>
</p:sld>
</file>

<file path=ppt/slides/slide4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50:1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Die grote God, die H</a:t>
            </a:r>
            <a:r>
              <a:rPr lang="af-ZA" sz="3600" cap="small" dirty="0"/>
              <a:t>ere</a:t>
            </a:r>
            <a:r>
              <a:rPr lang="af-ZA" sz="3600" dirty="0"/>
              <a:t> spreek!</a:t>
            </a:r>
            <a:endParaRPr lang="en-ZA" sz="3600" dirty="0"/>
          </a:p>
          <a:p>
            <a:r>
              <a:rPr lang="af-ZA" sz="3600" dirty="0"/>
              <a:t>Hy roep, Hy daag die aard', van waar</a:t>
            </a:r>
            <a:endParaRPr lang="en-ZA" sz="3600" dirty="0"/>
          </a:p>
          <a:p>
            <a:r>
              <a:rPr lang="af-ZA" sz="3600" dirty="0"/>
              <a:t>die son in goudglans uit kom breek</a:t>
            </a:r>
            <a:endParaRPr lang="en-ZA" sz="3600" dirty="0"/>
          </a:p>
          <a:p>
            <a:r>
              <a:rPr lang="af-ZA" sz="3600" dirty="0"/>
              <a:t>tot waar hy saans na onder vaar.</a:t>
            </a:r>
            <a:endParaRPr lang="en-ZA" sz="3600" dirty="0"/>
          </a:p>
          <a:p>
            <a:r>
              <a:rPr lang="af-ZA" sz="3600" dirty="0"/>
              <a:t>Uit Sion, so volkome skoon,</a:t>
            </a:r>
            <a:endParaRPr lang="en-ZA" sz="3600" dirty="0"/>
          </a:p>
          <a:p>
            <a:r>
              <a:rPr lang="af-ZA" sz="3600" dirty="0"/>
              <a:t>sprei God sy ligglans ver ten toon.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080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50:2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God kan nie swyg. Hy kom, Hy kom</a:t>
            </a:r>
            <a:endParaRPr lang="en-ZA" sz="3600" dirty="0"/>
          </a:p>
          <a:p>
            <a:r>
              <a:rPr lang="af-ZA" sz="3600" dirty="0"/>
              <a:t>met vuur wat voor Hom uit verteer!</a:t>
            </a:r>
            <a:endParaRPr lang="en-ZA" sz="3600" dirty="0"/>
          </a:p>
          <a:p>
            <a:r>
              <a:rPr lang="af-ZA" sz="3600" dirty="0"/>
              <a:t>Geweldig storm dit rondom Hom:</a:t>
            </a:r>
            <a:endParaRPr lang="en-ZA" sz="3600" dirty="0"/>
          </a:p>
          <a:p>
            <a:r>
              <a:rPr lang="af-ZA" sz="3600" dirty="0"/>
              <a:t>die Regter daal op aarde neer</a:t>
            </a:r>
            <a:endParaRPr lang="en-ZA" sz="3600" dirty="0"/>
          </a:p>
          <a:p>
            <a:r>
              <a:rPr lang="af-ZA" sz="3600" dirty="0"/>
              <a:t>en roep die aard’ en hemel aan</a:t>
            </a:r>
            <a:endParaRPr lang="en-ZA" sz="3600" dirty="0"/>
          </a:p>
          <a:p>
            <a:r>
              <a:rPr lang="af-ZA" sz="3600" dirty="0"/>
              <a:t>om, as Hy straf, Hom by te staan.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817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50:3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“Daag hier my volk, roep almal by</a:t>
            </a:r>
            <a:endParaRPr lang="en-ZA" sz="3600" dirty="0"/>
          </a:p>
          <a:p>
            <a:r>
              <a:rPr lang="af-ZA" sz="3600" dirty="0"/>
              <a:t>wat met hul offers altyd weer</a:t>
            </a:r>
            <a:endParaRPr lang="en-ZA" sz="3600" dirty="0"/>
          </a:p>
          <a:p>
            <a:r>
              <a:rPr lang="af-ZA" sz="3600" dirty="0"/>
              <a:t>verbonde maak van trou aan My.”</a:t>
            </a:r>
            <a:endParaRPr lang="en-ZA" sz="3600" dirty="0"/>
          </a:p>
          <a:p>
            <a:r>
              <a:rPr lang="af-ZA" sz="3600" dirty="0"/>
              <a:t>Gerig begin!... Die hemel eer</a:t>
            </a:r>
            <a:endParaRPr lang="en-ZA" sz="3600" dirty="0"/>
          </a:p>
          <a:p>
            <a:r>
              <a:rPr lang="af-ZA" sz="3600" dirty="0"/>
              <a:t>Gods reg en gee getuienis</a:t>
            </a:r>
            <a:endParaRPr lang="en-ZA" sz="3600" dirty="0"/>
          </a:p>
          <a:p>
            <a:r>
              <a:rPr lang="af-ZA" sz="3600" dirty="0"/>
              <a:t>dat Hy alleen regverdig is.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562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50:4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“Kom, Israel, luister na my spraak:</a:t>
            </a:r>
            <a:endParaRPr lang="en-ZA" sz="3600" dirty="0"/>
          </a:p>
          <a:p>
            <a:r>
              <a:rPr lang="af-ZA" sz="3600" dirty="0"/>
              <a:t>Ek is jou God, my volk is jy!</a:t>
            </a:r>
            <a:endParaRPr lang="en-ZA" sz="3600" dirty="0"/>
          </a:p>
          <a:p>
            <a:r>
              <a:rPr lang="af-ZA" sz="3600" dirty="0"/>
              <a:t>Ek sal jou geen verwyte maak</a:t>
            </a:r>
            <a:endParaRPr lang="en-ZA" sz="3600" dirty="0"/>
          </a:p>
          <a:p>
            <a:r>
              <a:rPr lang="af-ZA" sz="3600" dirty="0"/>
              <a:t>oor offers aan My toegewy:</a:t>
            </a:r>
            <a:endParaRPr lang="en-ZA" sz="3600" dirty="0"/>
          </a:p>
          <a:p>
            <a:r>
              <a:rPr lang="af-ZA" sz="3600" dirty="0"/>
              <a:t>jou offerbloed en offergeur</a:t>
            </a:r>
            <a:endParaRPr lang="en-ZA" sz="3600" dirty="0"/>
          </a:p>
          <a:p>
            <a:r>
              <a:rPr lang="af-ZA" sz="3600" dirty="0"/>
              <a:t>is voor My altyd, altyddeur.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459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50:5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“Geen bees hoef  'k uit jou huis te lei</a:t>
            </a:r>
            <a:endParaRPr lang="en-ZA" sz="3600" dirty="0"/>
          </a:p>
          <a:p>
            <a:r>
              <a:rPr lang="af-ZA" sz="3600" dirty="0"/>
              <a:t>of offerdiere uit jou kraal:</a:t>
            </a:r>
            <a:endParaRPr lang="en-ZA" sz="3600" dirty="0"/>
          </a:p>
          <a:p>
            <a:r>
              <a:rPr lang="af-ZA" sz="3600" dirty="0"/>
              <a:t>die diere wat in wildheid wei,</a:t>
            </a:r>
            <a:endParaRPr lang="en-ZA" sz="3600" dirty="0"/>
          </a:p>
          <a:p>
            <a:r>
              <a:rPr lang="af-ZA" sz="3600" dirty="0"/>
              <a:t>kan Ek van duisend berge haal.</a:t>
            </a:r>
            <a:endParaRPr lang="en-ZA" sz="3600" dirty="0"/>
          </a:p>
          <a:p>
            <a:r>
              <a:rPr lang="af-ZA" sz="3600" dirty="0"/>
              <a:t>Die voëls op die berge vry,</a:t>
            </a:r>
            <a:endParaRPr lang="en-ZA" sz="3600" dirty="0"/>
          </a:p>
          <a:p>
            <a:r>
              <a:rPr lang="af-ZA" sz="3600" dirty="0"/>
              <a:t>al wat beweeg behoort aan My.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593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50:6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“Ek sal dus, mens, na jóú nie kom,</a:t>
            </a:r>
            <a:endParaRPr lang="en-ZA" sz="3600" dirty="0"/>
          </a:p>
          <a:p>
            <a:r>
              <a:rPr lang="af-ZA" sz="3600" dirty="0"/>
              <a:t>en het Ek honger, jóú nie vra:</a:t>
            </a:r>
            <a:endParaRPr lang="en-ZA" sz="3600" dirty="0"/>
          </a:p>
          <a:p>
            <a:r>
              <a:rPr lang="af-ZA" sz="3600" dirty="0"/>
              <a:t>die aarde is my eiendom</a:t>
            </a:r>
            <a:endParaRPr lang="en-ZA" sz="3600" dirty="0"/>
          </a:p>
          <a:p>
            <a:r>
              <a:rPr lang="af-ZA" sz="3600" dirty="0"/>
              <a:t>en al die volheid wat hy dra.</a:t>
            </a:r>
            <a:endParaRPr lang="en-ZA" sz="3600" dirty="0"/>
          </a:p>
          <a:p>
            <a:r>
              <a:rPr lang="af-ZA" sz="3600" dirty="0"/>
              <a:t>Sou Ek vir vleis van beeste wag,</a:t>
            </a:r>
            <a:endParaRPr lang="en-ZA" sz="3600" dirty="0"/>
          </a:p>
          <a:p>
            <a:r>
              <a:rPr lang="af-ZA" sz="3600" dirty="0"/>
              <a:t>of bloed van bokke, vars geslag?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173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50:7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“Kom, offer God jou dank en prys!</a:t>
            </a:r>
            <a:endParaRPr lang="en-ZA" sz="3600" dirty="0"/>
          </a:p>
          <a:p>
            <a:r>
              <a:rPr lang="af-ZA" sz="3600" dirty="0"/>
              <a:t>Geloftes aan die </a:t>
            </a:r>
            <a:r>
              <a:rPr lang="af-ZA" sz="3600" cap="small" dirty="0"/>
              <a:t>Heer</a:t>
            </a:r>
            <a:r>
              <a:rPr lang="af-ZA" sz="3600" dirty="0"/>
              <a:t> gedaan,</a:t>
            </a:r>
            <a:endParaRPr lang="en-ZA" sz="3600" dirty="0"/>
          </a:p>
          <a:p>
            <a:r>
              <a:rPr lang="af-ZA" sz="3600" dirty="0"/>
              <a:t>betaal dit Hom met eerbewys!</a:t>
            </a:r>
            <a:endParaRPr lang="en-ZA" sz="3600" dirty="0"/>
          </a:p>
          <a:p>
            <a:r>
              <a:rPr lang="af-ZA" sz="3600" dirty="0"/>
              <a:t>En roep in tyd van nood My aan.</a:t>
            </a:r>
            <a:endParaRPr lang="en-ZA" sz="3600" dirty="0"/>
          </a:p>
          <a:p>
            <a:r>
              <a:rPr lang="af-ZA" sz="3600" dirty="0"/>
              <a:t>Ek sal jou uithelp, sê die </a:t>
            </a:r>
            <a:r>
              <a:rPr lang="af-ZA" sz="3600" cap="small" dirty="0"/>
              <a:t>Heer</a:t>
            </a:r>
            <a:r>
              <a:rPr lang="af-ZA" sz="3600" dirty="0"/>
              <a:t>;</a:t>
            </a:r>
            <a:endParaRPr lang="en-ZA" sz="3600" dirty="0"/>
          </a:p>
          <a:p>
            <a:r>
              <a:rPr lang="af-ZA" sz="3600" dirty="0"/>
              <a:t>en dankbaar-bly sal jy My eer.”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814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50:8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Aan wie sy wet verwerp, sê God:</a:t>
            </a:r>
            <a:endParaRPr lang="en-ZA" sz="3600" dirty="0"/>
          </a:p>
          <a:p>
            <a:r>
              <a:rPr lang="af-ZA" sz="3600" dirty="0"/>
              <a:t>“Wat praat jy nog van my verbond</a:t>
            </a:r>
            <a:endParaRPr lang="en-ZA" sz="3600" dirty="0"/>
          </a:p>
          <a:p>
            <a:r>
              <a:rPr lang="af-ZA" sz="3600" dirty="0"/>
              <a:t>en spreek jy nog van my gebod?</a:t>
            </a:r>
            <a:endParaRPr lang="en-ZA" sz="3600" dirty="0"/>
          </a:p>
          <a:p>
            <a:r>
              <a:rPr lang="af-ZA" sz="3600" dirty="0"/>
              <a:t>Mý heilighede in jóú mond! –</a:t>
            </a:r>
            <a:endParaRPr lang="en-ZA" sz="3600" dirty="0"/>
          </a:p>
          <a:p>
            <a:r>
              <a:rPr lang="af-ZA" sz="3600" dirty="0"/>
              <a:t>terwyl jy tog my roede haat,</a:t>
            </a:r>
            <a:endParaRPr lang="en-ZA" sz="3600" dirty="0"/>
          </a:p>
          <a:p>
            <a:r>
              <a:rPr lang="af-ZA" sz="3600" dirty="0"/>
              <a:t>my woord verwerp om My te smaad.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141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50:9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“As jy ŉ dief sien, voel jy bly;</a:t>
            </a:r>
            <a:endParaRPr lang="en-ZA" sz="3600" dirty="0"/>
          </a:p>
          <a:p>
            <a:r>
              <a:rPr lang="af-ZA" sz="3600" dirty="0"/>
              <a:t>aan ontug is jou hart verknog.</a:t>
            </a:r>
            <a:endParaRPr lang="en-ZA" sz="3600" dirty="0"/>
          </a:p>
          <a:p>
            <a:r>
              <a:rPr lang="af-ZA" sz="3600" dirty="0"/>
              <a:t>Jou mond laat jy in boosheid vry,</a:t>
            </a:r>
            <a:endParaRPr lang="en-ZA" sz="3600" dirty="0"/>
          </a:p>
          <a:p>
            <a:r>
              <a:rPr lang="af-ZA" sz="3600" dirty="0"/>
              <a:t>jou tong die vleg ŉ string bedrog.</a:t>
            </a:r>
            <a:endParaRPr lang="en-ZA" sz="3600" dirty="0"/>
          </a:p>
          <a:p>
            <a:r>
              <a:rPr lang="af-ZA" sz="3600" dirty="0"/>
              <a:t>Jou broer bejeën jy met kwaad,</a:t>
            </a:r>
            <a:endParaRPr lang="en-ZA" sz="3600" dirty="0"/>
          </a:p>
          <a:p>
            <a:r>
              <a:rPr lang="af-ZA" sz="3600" dirty="0"/>
              <a:t>terwyl jy skimpend van hom praat.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33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50:10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“Dié dinge doen jy... sou Ek swyg?</a:t>
            </a:r>
            <a:endParaRPr lang="en-ZA" sz="3600" dirty="0"/>
          </a:p>
          <a:p>
            <a:r>
              <a:rPr lang="af-ZA" sz="3600" dirty="0"/>
              <a:t>Ek kom en sal my oordeel vel.</a:t>
            </a:r>
            <a:endParaRPr lang="en-ZA" sz="3600" dirty="0"/>
          </a:p>
          <a:p>
            <a:r>
              <a:rPr lang="af-ZA" sz="3600" dirty="0"/>
              <a:t>Ek sal jou nie met strawwe dreig,</a:t>
            </a:r>
            <a:endParaRPr lang="en-ZA" sz="3600" dirty="0"/>
          </a:p>
          <a:p>
            <a:r>
              <a:rPr lang="af-ZA" sz="3600" dirty="0"/>
              <a:t>maar alles jou voor oë stel.</a:t>
            </a:r>
            <a:endParaRPr lang="en-ZA" sz="3600" dirty="0"/>
          </a:p>
          <a:p>
            <a:r>
              <a:rPr lang="af-ZA" sz="3600" dirty="0"/>
              <a:t>O </a:t>
            </a:r>
            <a:r>
              <a:rPr lang="af-ZA" sz="3600" dirty="0" err="1"/>
              <a:t>Godvergeters</a:t>
            </a:r>
            <a:r>
              <a:rPr lang="af-ZA" sz="3600" dirty="0"/>
              <a:t>, vrees my wet,</a:t>
            </a:r>
            <a:endParaRPr lang="en-ZA" sz="3600" dirty="0"/>
          </a:p>
          <a:p>
            <a:r>
              <a:rPr lang="af-ZA" sz="3600" dirty="0"/>
              <a:t>waar Ek verskeur, kan niemand red!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705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7768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7:5</a:t>
            </a:r>
          </a:p>
          <a:p>
            <a:endParaRPr lang="en-ZA" sz="3600" dirty="0"/>
          </a:p>
          <a:p>
            <a:r>
              <a:rPr lang="af-ZA" sz="3600" dirty="0"/>
              <a:t>Hoor, </a:t>
            </a:r>
            <a:r>
              <a:rPr lang="af-ZA" sz="3600" dirty="0" err="1"/>
              <a:t>o</a:t>
            </a:r>
            <a:r>
              <a:rPr lang="af-ZA" sz="3600" dirty="0"/>
              <a:t> Regter van die volke!</a:t>
            </a:r>
            <a:endParaRPr lang="en-ZA" sz="3600" dirty="0"/>
          </a:p>
          <a:p>
            <a:r>
              <a:rPr lang="af-ZA" sz="3600" dirty="0"/>
              <a:t>Doen aan my, </a:t>
            </a:r>
            <a:r>
              <a:rPr lang="af-ZA" sz="3600" dirty="0" err="1"/>
              <a:t>o</a:t>
            </a:r>
            <a:r>
              <a:rPr lang="af-ZA" sz="3600" dirty="0"/>
              <a:t> God, tog reg!</a:t>
            </a:r>
            <a:endParaRPr lang="en-ZA" sz="3600" dirty="0"/>
          </a:p>
          <a:p>
            <a:r>
              <a:rPr lang="af-ZA" sz="3600" dirty="0"/>
              <a:t>Bid ek reg, </a:t>
            </a:r>
            <a:r>
              <a:rPr lang="af-ZA" sz="3600" dirty="0" err="1"/>
              <a:t>o</a:t>
            </a:r>
            <a:r>
              <a:rPr lang="af-ZA" sz="3600" dirty="0"/>
              <a:t> hoor my </a:t>
            </a:r>
            <a:r>
              <a:rPr lang="af-ZA" sz="3600" dirty="0" smtClean="0"/>
              <a:t>bede</a:t>
            </a:r>
            <a:endParaRPr lang="en-ZA" sz="3600" dirty="0"/>
          </a:p>
          <a:p>
            <a:r>
              <a:rPr lang="af-ZA" sz="3600" dirty="0"/>
              <a:t>na die waarheid van my weg!</a:t>
            </a:r>
            <a:endParaRPr lang="en-ZA" sz="3600" dirty="0"/>
          </a:p>
          <a:p>
            <a:r>
              <a:rPr lang="af-ZA" sz="3600" dirty="0"/>
              <a:t>Straf die goddelose bende,</a:t>
            </a:r>
            <a:endParaRPr lang="en-ZA" sz="3600" dirty="0"/>
          </a:p>
          <a:p>
            <a:r>
              <a:rPr lang="af-ZA" sz="3600" dirty="0"/>
              <a:t>stel hul boosheid perk en paal!</a:t>
            </a:r>
            <a:endParaRPr lang="en-ZA" sz="3600" dirty="0"/>
          </a:p>
          <a:p>
            <a:r>
              <a:rPr lang="af-ZA" sz="3600" dirty="0"/>
              <a:t>Help my, U wat hart en niere</a:t>
            </a:r>
            <a:endParaRPr lang="en-ZA" sz="3600" dirty="0"/>
          </a:p>
          <a:p>
            <a:r>
              <a:rPr lang="af-ZA" sz="3600" dirty="0"/>
              <a:t>met u </a:t>
            </a:r>
            <a:r>
              <a:rPr lang="af-ZA" sz="3600" dirty="0" err="1"/>
              <a:t>kennislig</a:t>
            </a:r>
            <a:r>
              <a:rPr lang="af-ZA" sz="3600" dirty="0"/>
              <a:t> deurstraal.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1160627"/>
      </p:ext>
    </p:extLst>
  </p:cSld>
  <p:clrMapOvr>
    <a:masterClrMapping/>
  </p:clrMapOvr>
</p:sld>
</file>

<file path=ppt/slides/slide4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53244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50:11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  <a:p>
            <a:r>
              <a:rPr lang="af-ZA" sz="3600" dirty="0"/>
              <a:t>“Hy wat sy dank My offer met</a:t>
            </a:r>
            <a:endParaRPr lang="en-ZA" sz="3600" dirty="0"/>
          </a:p>
          <a:p>
            <a:r>
              <a:rPr lang="af-ZA" sz="3600" dirty="0"/>
              <a:t>ŉ hart gestem tot lof en prys,</a:t>
            </a:r>
            <a:endParaRPr lang="en-ZA" sz="3600" dirty="0"/>
          </a:p>
          <a:p>
            <a:r>
              <a:rPr lang="af-ZA" sz="3600" dirty="0"/>
              <a:t>wat op sy weg en wandel let –</a:t>
            </a:r>
            <a:endParaRPr lang="en-ZA" sz="3600" dirty="0"/>
          </a:p>
          <a:p>
            <a:r>
              <a:rPr lang="af-ZA" sz="3600" dirty="0"/>
              <a:t>hý is dit wat My eer bewys.</a:t>
            </a:r>
            <a:endParaRPr lang="en-ZA" sz="3600" dirty="0"/>
          </a:p>
          <a:p>
            <a:r>
              <a:rPr lang="af-ZA" sz="3600" dirty="0"/>
              <a:t>Omdat hy op my guns vertrou, </a:t>
            </a:r>
            <a:endParaRPr lang="en-ZA" sz="3600" dirty="0"/>
          </a:p>
          <a:p>
            <a:r>
              <a:rPr lang="af-ZA" sz="3600" dirty="0"/>
              <a:t>sal hy met vreug my heil aanskou.”</a:t>
            </a:r>
            <a:endParaRPr lang="en-ZA" sz="3600" dirty="0"/>
          </a:p>
          <a:p>
            <a:r>
              <a:rPr lang="af-ZA" sz="3600" dirty="0"/>
              <a:t> 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520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7768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7:6</a:t>
            </a:r>
          </a:p>
          <a:p>
            <a:endParaRPr lang="en-ZA" sz="3600" dirty="0"/>
          </a:p>
          <a:p>
            <a:r>
              <a:rPr lang="af-ZA" sz="3600" dirty="0"/>
              <a:t>Soos ŉ held met skild gewapen</a:t>
            </a:r>
            <a:endParaRPr lang="en-ZA" sz="3600" dirty="0"/>
          </a:p>
          <a:p>
            <a:r>
              <a:rPr lang="af-ZA" sz="3600" dirty="0"/>
              <a:t>aanstap sonder kommernis,</a:t>
            </a:r>
            <a:endParaRPr lang="en-ZA" sz="3600" dirty="0"/>
          </a:p>
          <a:p>
            <a:r>
              <a:rPr lang="af-ZA" sz="3600" dirty="0"/>
              <a:t>so voel ek by God my veilig</a:t>
            </a:r>
            <a:endParaRPr lang="en-ZA" sz="3600" dirty="0"/>
          </a:p>
          <a:p>
            <a:r>
              <a:rPr lang="af-ZA" sz="3600" dirty="0"/>
              <a:t>wat my skild en helper is.</a:t>
            </a:r>
            <a:endParaRPr lang="en-ZA" sz="3600" dirty="0"/>
          </a:p>
          <a:p>
            <a:r>
              <a:rPr lang="af-ZA" sz="3600" dirty="0"/>
              <a:t>Want Hy is die hoogste regter</a:t>
            </a:r>
            <a:endParaRPr lang="en-ZA" sz="3600" dirty="0"/>
          </a:p>
          <a:p>
            <a:r>
              <a:rPr lang="af-ZA" sz="3600" dirty="0"/>
              <a:t>wat die lyer reg verskaf</a:t>
            </a:r>
            <a:r>
              <a:rPr lang="af-ZA" sz="3600" dirty="0" smtClean="0"/>
              <a:t>;</a:t>
            </a:r>
            <a:endParaRPr lang="en-ZA" sz="3600" dirty="0"/>
          </a:p>
          <a:p>
            <a:r>
              <a:rPr lang="af-ZA" sz="3600" dirty="0"/>
              <a:t>elke dag ontvlam sy </a:t>
            </a:r>
            <a:r>
              <a:rPr lang="af-ZA" sz="3600" dirty="0" err="1"/>
              <a:t>wraakvuur</a:t>
            </a:r>
            <a:endParaRPr lang="en-ZA" sz="3600" dirty="0"/>
          </a:p>
          <a:p>
            <a:r>
              <a:rPr lang="af-ZA" sz="3600" dirty="0"/>
              <a:t>wat die onregwerkers straf.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304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7768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7:7</a:t>
            </a:r>
          </a:p>
          <a:p>
            <a:endParaRPr lang="en-ZA" sz="3600" dirty="0"/>
          </a:p>
          <a:p>
            <a:r>
              <a:rPr lang="af-ZA" sz="3600" dirty="0"/>
              <a:t>As die vyand in sy oormoed</a:t>
            </a:r>
            <a:endParaRPr lang="en-ZA" sz="3600" dirty="0"/>
          </a:p>
          <a:p>
            <a:r>
              <a:rPr lang="af-ZA" sz="3600" dirty="0"/>
              <a:t>hom nie in sy loop laat stuit,</a:t>
            </a:r>
            <a:endParaRPr lang="en-ZA" sz="3600" dirty="0"/>
          </a:p>
          <a:p>
            <a:r>
              <a:rPr lang="af-ZA" sz="3600" dirty="0"/>
              <a:t>dan ruk God, hoewel lankmoedig,</a:t>
            </a:r>
            <a:endParaRPr lang="en-ZA" sz="3600" dirty="0"/>
          </a:p>
          <a:p>
            <a:r>
              <a:rPr lang="af-ZA" sz="3600" dirty="0"/>
              <a:t>eindelik sy slagswaard uit.</a:t>
            </a:r>
            <a:endParaRPr lang="en-ZA" sz="3600" dirty="0"/>
          </a:p>
          <a:p>
            <a:r>
              <a:rPr lang="af-ZA" sz="3600" dirty="0"/>
              <a:t>Dan span Hy sy boog en mik Hy</a:t>
            </a:r>
            <a:endParaRPr lang="en-ZA" sz="3600" dirty="0"/>
          </a:p>
          <a:p>
            <a:r>
              <a:rPr lang="af-ZA" sz="3600" dirty="0"/>
              <a:t>met sy pyle, skerp en spits;</a:t>
            </a:r>
            <a:endParaRPr lang="en-ZA" sz="3600" dirty="0"/>
          </a:p>
          <a:p>
            <a:r>
              <a:rPr lang="af-ZA" sz="3600" dirty="0"/>
              <a:t>en die vyand, voor hy neerplof,</a:t>
            </a:r>
            <a:endParaRPr lang="en-ZA" sz="3600" dirty="0"/>
          </a:p>
          <a:p>
            <a:r>
              <a:rPr lang="af-ZA" sz="3600" dirty="0"/>
              <a:t>sien die dodelike blits.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014864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7768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7:8</a:t>
            </a:r>
          </a:p>
          <a:p>
            <a:endParaRPr lang="en-ZA" sz="3600" dirty="0"/>
          </a:p>
          <a:p>
            <a:r>
              <a:rPr lang="af-ZA" sz="3600" dirty="0"/>
              <a:t>Want hy was gevul met onreg</a:t>
            </a:r>
            <a:r>
              <a:rPr lang="af-ZA" sz="3600" dirty="0" smtClean="0"/>
              <a:t>,</a:t>
            </a:r>
            <a:endParaRPr lang="en-ZA" sz="3600" dirty="0"/>
          </a:p>
          <a:p>
            <a:r>
              <a:rPr lang="af-ZA" sz="3600" dirty="0"/>
              <a:t>kwaad en leuens het hy versin</a:t>
            </a:r>
            <a:r>
              <a:rPr lang="af-ZA" sz="3600" dirty="0" smtClean="0"/>
              <a:t>;</a:t>
            </a:r>
            <a:endParaRPr lang="en-ZA" sz="3600" dirty="0"/>
          </a:p>
          <a:p>
            <a:r>
              <a:rPr lang="af-ZA" sz="3600" dirty="0"/>
              <a:t>en nou stort hy self, die grawer,</a:t>
            </a:r>
            <a:endParaRPr lang="en-ZA" sz="3600" dirty="0"/>
          </a:p>
          <a:p>
            <a:r>
              <a:rPr lang="af-ZA" sz="3600" dirty="0"/>
              <a:t>in sy eie vangkuil in.</a:t>
            </a:r>
            <a:endParaRPr lang="en-ZA" sz="3600" dirty="0"/>
          </a:p>
          <a:p>
            <a:r>
              <a:rPr lang="af-ZA" sz="3600" dirty="0" smtClean="0"/>
              <a:t>Ek sal die H</a:t>
            </a:r>
            <a:r>
              <a:rPr lang="af-ZA" sz="2800" dirty="0" smtClean="0"/>
              <a:t>ERE</a:t>
            </a:r>
            <a:r>
              <a:rPr lang="af-ZA" sz="3600" dirty="0" smtClean="0"/>
              <a:t> loof en prys</a:t>
            </a:r>
          </a:p>
          <a:p>
            <a:r>
              <a:rPr lang="af-ZA" sz="3600" dirty="0" smtClean="0"/>
              <a:t>en sy Naam my hulde bring;  </a:t>
            </a:r>
          </a:p>
          <a:p>
            <a:r>
              <a:rPr lang="af-ZA" sz="3600" dirty="0" smtClean="0"/>
              <a:t>oor die groot verlossingsdade </a:t>
            </a:r>
          </a:p>
          <a:p>
            <a:r>
              <a:rPr lang="af-ZA" sz="3600" dirty="0" smtClean="0"/>
              <a:t>van die Allerhoogste sing.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423964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8:1</a:t>
            </a:r>
          </a:p>
          <a:p>
            <a:endParaRPr lang="en-ZA" sz="3600" dirty="0"/>
          </a:p>
          <a:p>
            <a:r>
              <a:rPr lang="af-ZA" sz="3600" dirty="0"/>
              <a:t>Daar is geen land so ver of woes geleë,</a:t>
            </a:r>
            <a:endParaRPr lang="en-ZA" sz="3600" dirty="0"/>
          </a:p>
          <a:p>
            <a:r>
              <a:rPr lang="af-ZA" sz="3600" dirty="0"/>
              <a:t>geen strand, </a:t>
            </a:r>
            <a:r>
              <a:rPr lang="af-ZA" sz="3600" dirty="0" err="1"/>
              <a:t>o</a:t>
            </a:r>
            <a:r>
              <a:rPr lang="af-ZA" sz="3600" dirty="0"/>
              <a:t> </a:t>
            </a:r>
            <a:r>
              <a:rPr lang="af-ZA" sz="3600" cap="small" dirty="0"/>
              <a:t>Heer</a:t>
            </a:r>
            <a:r>
              <a:rPr lang="af-ZA" sz="3600" dirty="0"/>
              <a:t>, of wilde waterweë,</a:t>
            </a:r>
            <a:endParaRPr lang="en-ZA" sz="3600" dirty="0"/>
          </a:p>
          <a:p>
            <a:r>
              <a:rPr lang="af-ZA" sz="3600" dirty="0"/>
              <a:t>geen hemelsfeer in die oneindigheid -</a:t>
            </a:r>
            <a:endParaRPr lang="en-ZA" sz="3600" dirty="0"/>
          </a:p>
          <a:p>
            <a:r>
              <a:rPr lang="af-ZA" sz="3600" dirty="0"/>
              <a:t>of orals blink u Naam en majesteit.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21604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8:2</a:t>
            </a:r>
          </a:p>
          <a:p>
            <a:endParaRPr lang="en-ZA" sz="3600" dirty="0"/>
          </a:p>
          <a:p>
            <a:r>
              <a:rPr lang="af-ZA" sz="3600" dirty="0"/>
              <a:t>U het, </a:t>
            </a:r>
            <a:r>
              <a:rPr lang="af-ZA" sz="3600" dirty="0" err="1"/>
              <a:t>o</a:t>
            </a:r>
            <a:r>
              <a:rPr lang="af-ZA" sz="3600" dirty="0"/>
              <a:t> </a:t>
            </a:r>
            <a:r>
              <a:rPr lang="af-ZA" sz="3600" cap="small" dirty="0"/>
              <a:t>Heer</a:t>
            </a:r>
            <a:r>
              <a:rPr lang="af-ZA" sz="3600" dirty="0"/>
              <a:t>, wat troon oor alle dinge,</a:t>
            </a:r>
            <a:endParaRPr lang="en-ZA" sz="3600" dirty="0"/>
          </a:p>
          <a:p>
            <a:r>
              <a:rPr lang="af-ZA" sz="3600" dirty="0"/>
              <a:t>uit kindermond en stem van suigelinge   </a:t>
            </a:r>
            <a:endParaRPr lang="en-ZA" sz="3600" dirty="0"/>
          </a:p>
          <a:p>
            <a:r>
              <a:rPr lang="af-ZA" sz="3600" dirty="0"/>
              <a:t>u mag gegrond, sodat die mens moet swyg</a:t>
            </a:r>
            <a:endParaRPr lang="en-ZA" sz="3600" dirty="0"/>
          </a:p>
          <a:p>
            <a:r>
              <a:rPr lang="af-ZA" sz="3600" dirty="0"/>
              <a:t>wat, hoog van hart, uit wraakbegeerte dreig.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235005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8:3</a:t>
            </a:r>
          </a:p>
          <a:p>
            <a:endParaRPr lang="en-ZA" sz="3600" dirty="0"/>
          </a:p>
          <a:p>
            <a:r>
              <a:rPr lang="af-ZA" sz="3600" dirty="0"/>
              <a:t>As ek, </a:t>
            </a:r>
            <a:r>
              <a:rPr lang="af-ZA" sz="3600" dirty="0" err="1"/>
              <a:t>o</a:t>
            </a:r>
            <a:r>
              <a:rPr lang="af-ZA" sz="3600" dirty="0"/>
              <a:t> </a:t>
            </a:r>
            <a:r>
              <a:rPr lang="af-ZA" sz="3600" cap="small" dirty="0"/>
              <a:t>Heer</a:t>
            </a:r>
            <a:r>
              <a:rPr lang="af-ZA" sz="3600" dirty="0"/>
              <a:t>, u nagtelike hemel</a:t>
            </a:r>
            <a:endParaRPr lang="en-ZA" sz="3600" dirty="0"/>
          </a:p>
          <a:p>
            <a:r>
              <a:rPr lang="af-ZA" sz="3600" dirty="0"/>
              <a:t>daarbo aanskou, die tint- en glansgewemel;</a:t>
            </a:r>
            <a:endParaRPr lang="en-ZA" sz="3600" dirty="0"/>
          </a:p>
          <a:p>
            <a:r>
              <a:rPr lang="af-ZA" sz="3600" dirty="0"/>
              <a:t>hoe, deur U toeberei, die skugter maan</a:t>
            </a:r>
            <a:endParaRPr lang="en-ZA" sz="3600" dirty="0"/>
          </a:p>
          <a:p>
            <a:r>
              <a:rPr lang="af-ZA" sz="3600" dirty="0"/>
              <a:t>met stille gang oor sterrevelde gaan </a:t>
            </a:r>
            <a:r>
              <a:rPr lang="af-ZA" sz="3600" b="1" dirty="0" smtClean="0"/>
              <a:t>–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3254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249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1:4</a:t>
            </a:r>
          </a:p>
          <a:p>
            <a:endParaRPr lang="en-ZA" sz="3600" dirty="0"/>
          </a:p>
          <a:p>
            <a:r>
              <a:rPr lang="af-ZA" sz="3600" dirty="0"/>
              <a:t>God ken die pad waarop sy volk moet gaan; </a:t>
            </a:r>
            <a:endParaRPr lang="en-ZA" sz="3600" dirty="0"/>
          </a:p>
          <a:p>
            <a:r>
              <a:rPr lang="af-ZA" sz="3600" dirty="0"/>
              <a:t>sy oog is dit wat hulle gadeslaan </a:t>
            </a:r>
            <a:endParaRPr lang="en-ZA" sz="3600" dirty="0"/>
          </a:p>
          <a:p>
            <a:r>
              <a:rPr lang="af-ZA" sz="3600" dirty="0"/>
              <a:t>en met sy lig hul lewenspad bestraal het; </a:t>
            </a:r>
            <a:endParaRPr lang="en-ZA" sz="3600" dirty="0"/>
          </a:p>
          <a:p>
            <a:r>
              <a:rPr lang="af-ZA" sz="3600" dirty="0"/>
              <a:t>maar sondaarspad wat van Hom weggedaal het </a:t>
            </a:r>
            <a:r>
              <a:rPr lang="af-ZA" sz="3600" dirty="0" smtClean="0"/>
              <a:t>–</a:t>
            </a:r>
          </a:p>
          <a:p>
            <a:r>
              <a:rPr lang="af-ZA" sz="3600" dirty="0" smtClean="0"/>
              <a:t>dit </a:t>
            </a:r>
            <a:r>
              <a:rPr lang="af-ZA" sz="3600" dirty="0"/>
              <a:t>moet vergaan; onkeerbaar in hul spoed, </a:t>
            </a:r>
            <a:endParaRPr lang="en-ZA" sz="3600" dirty="0"/>
          </a:p>
          <a:p>
            <a:r>
              <a:rPr lang="af-ZA" sz="3600" dirty="0"/>
              <a:t>loop hul oplaas ŉ afgrond tegemoet.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492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08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8:4</a:t>
            </a:r>
          </a:p>
          <a:p>
            <a:endParaRPr lang="en-ZA" sz="3600" dirty="0"/>
          </a:p>
          <a:p>
            <a:r>
              <a:rPr lang="af-ZA" sz="3600" dirty="0"/>
              <a:t>wat is die mens dan dat U hom gedenk het,</a:t>
            </a:r>
            <a:endParaRPr lang="en-ZA" sz="3600" dirty="0"/>
          </a:p>
          <a:p>
            <a:r>
              <a:rPr lang="af-ZA" sz="3600" dirty="0"/>
              <a:t>die mensekind wat U so veel geskenk het!</a:t>
            </a:r>
            <a:endParaRPr lang="en-ZA" sz="3600" dirty="0"/>
          </a:p>
          <a:p>
            <a:r>
              <a:rPr lang="af-ZA" sz="3600" dirty="0"/>
              <a:t>Met eer en heerlikheid is hy gekroon,</a:t>
            </a:r>
            <a:endParaRPr lang="en-ZA" sz="3600" dirty="0"/>
          </a:p>
          <a:p>
            <a:r>
              <a:rPr lang="af-ZA" sz="3600" dirty="0"/>
              <a:t>skaars minder as die </a:t>
            </a:r>
            <a:r>
              <a:rPr lang="af-ZA" sz="3600" dirty="0" err="1"/>
              <a:t>eng’le</a:t>
            </a:r>
            <a:r>
              <a:rPr lang="af-ZA" sz="3600" dirty="0"/>
              <a:t> om u troon.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60369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8:5</a:t>
            </a:r>
          </a:p>
          <a:p>
            <a:endParaRPr lang="en-ZA" sz="3600" dirty="0"/>
          </a:p>
          <a:p>
            <a:r>
              <a:rPr lang="af-ZA" sz="3600" dirty="0"/>
              <a:t>U laat hom heers. Tot aan die verste strande</a:t>
            </a:r>
            <a:endParaRPr lang="en-ZA" sz="3600" dirty="0"/>
          </a:p>
          <a:p>
            <a:r>
              <a:rPr lang="af-ZA" sz="3600" dirty="0"/>
              <a:t>gebied hy oor die werke van u hande.</a:t>
            </a:r>
            <a:endParaRPr lang="en-ZA" sz="3600" dirty="0"/>
          </a:p>
          <a:p>
            <a:r>
              <a:rPr lang="af-ZA" sz="3600" dirty="0"/>
              <a:t>U het, </a:t>
            </a:r>
            <a:r>
              <a:rPr lang="af-ZA" sz="3600" dirty="0" err="1"/>
              <a:t>o</a:t>
            </a:r>
            <a:r>
              <a:rPr lang="af-ZA" sz="3600" dirty="0"/>
              <a:t> </a:t>
            </a:r>
            <a:r>
              <a:rPr lang="af-ZA" sz="3600" cap="small" dirty="0"/>
              <a:t>Heer</a:t>
            </a:r>
            <a:r>
              <a:rPr lang="af-ZA" sz="3600" dirty="0"/>
              <a:t>, dit onder hom gestel,</a:t>
            </a:r>
            <a:endParaRPr lang="en-ZA" sz="3600" dirty="0"/>
          </a:p>
          <a:p>
            <a:r>
              <a:rPr lang="af-ZA" sz="3600" dirty="0"/>
              <a:t>dit hoor sy stem en beef voor sy bevel.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149287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8:6</a:t>
            </a:r>
          </a:p>
          <a:p>
            <a:endParaRPr lang="en-ZA" sz="3600" dirty="0"/>
          </a:p>
          <a:p>
            <a:r>
              <a:rPr lang="af-ZA" sz="3600" dirty="0"/>
              <a:t>Die os en skaap en wat in wildheid lewe,</a:t>
            </a:r>
            <a:endParaRPr lang="en-ZA" sz="3600" dirty="0"/>
          </a:p>
          <a:p>
            <a:r>
              <a:rPr lang="af-ZA" sz="3600" dirty="0"/>
              <a:t>die voëls wat deur hoë lugte swewe,</a:t>
            </a:r>
            <a:endParaRPr lang="en-ZA" sz="3600" dirty="0"/>
          </a:p>
          <a:p>
            <a:r>
              <a:rPr lang="af-ZA" sz="3600" dirty="0"/>
              <a:t>al wat deurkruis die paaie van die see –</a:t>
            </a:r>
            <a:endParaRPr lang="en-ZA" sz="3600" dirty="0"/>
          </a:p>
          <a:p>
            <a:r>
              <a:rPr lang="af-ZA" sz="3600" dirty="0"/>
              <a:t>tesaam het U dit in sy mag gegee.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064840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5689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8:7</a:t>
            </a:r>
          </a:p>
          <a:p>
            <a:endParaRPr lang="en-ZA" sz="3600" dirty="0"/>
          </a:p>
          <a:p>
            <a:r>
              <a:rPr lang="af-ZA" sz="3600" dirty="0"/>
              <a:t>Ja, daar’s geen land so ver of woes geleë,</a:t>
            </a:r>
            <a:endParaRPr lang="en-ZA" sz="3600" dirty="0"/>
          </a:p>
          <a:p>
            <a:r>
              <a:rPr lang="af-ZA" sz="3600" dirty="0"/>
              <a:t>geen strand, </a:t>
            </a:r>
            <a:r>
              <a:rPr lang="af-ZA" sz="3600" dirty="0" err="1"/>
              <a:t>o</a:t>
            </a:r>
            <a:r>
              <a:rPr lang="af-ZA" sz="3600" dirty="0"/>
              <a:t> </a:t>
            </a:r>
            <a:r>
              <a:rPr lang="af-ZA" sz="3600" cap="small" dirty="0"/>
              <a:t>Heer</a:t>
            </a:r>
            <a:r>
              <a:rPr lang="af-ZA" sz="3600" dirty="0"/>
              <a:t>, of wilde waterweë,</a:t>
            </a:r>
            <a:endParaRPr lang="en-ZA" sz="3600" dirty="0"/>
          </a:p>
          <a:p>
            <a:r>
              <a:rPr lang="af-ZA" sz="3600" dirty="0"/>
              <a:t>geen hemelsfeer in die oneindigheid – </a:t>
            </a:r>
            <a:endParaRPr lang="en-ZA" sz="3600" dirty="0"/>
          </a:p>
          <a:p>
            <a:r>
              <a:rPr lang="af-ZA" sz="3600" dirty="0"/>
              <a:t>of orals blink u Naam en majesteit.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205002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9:1</a:t>
            </a:r>
          </a:p>
          <a:p>
            <a:endParaRPr lang="en-ZA" sz="3600" dirty="0"/>
          </a:p>
          <a:p>
            <a:r>
              <a:rPr lang="af-ZA" sz="3600" dirty="0"/>
              <a:t>Ek sal van ganser harte, </a:t>
            </a:r>
            <a:r>
              <a:rPr lang="af-ZA" sz="3600" cap="small" dirty="0"/>
              <a:t>Heer</a:t>
            </a:r>
            <a:r>
              <a:rPr lang="af-ZA" sz="3600" dirty="0"/>
              <a:t>,</a:t>
            </a:r>
            <a:endParaRPr lang="en-ZA" sz="3600" dirty="0"/>
          </a:p>
          <a:p>
            <a:r>
              <a:rPr lang="af-ZA" sz="3600" dirty="0"/>
              <a:t>u wonders groot maak en U eer.</a:t>
            </a:r>
            <a:endParaRPr lang="en-ZA" sz="3600" dirty="0"/>
          </a:p>
          <a:p>
            <a:r>
              <a:rPr lang="af-ZA" sz="3600" dirty="0"/>
              <a:t>Ek sing omdat ek in U bly is,</a:t>
            </a:r>
            <a:endParaRPr lang="en-ZA" sz="3600" dirty="0"/>
          </a:p>
          <a:p>
            <a:r>
              <a:rPr lang="af-ZA" sz="3600" dirty="0"/>
              <a:t>aan wie my lofsang toegewy is;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817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249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9:2</a:t>
            </a:r>
          </a:p>
          <a:p>
            <a:endParaRPr lang="en-ZA" sz="3600" dirty="0"/>
          </a:p>
          <a:p>
            <a:r>
              <a:rPr lang="af-ZA" sz="3600" dirty="0"/>
              <a:t>omdat my vyand, hoe gedug,</a:t>
            </a:r>
            <a:endParaRPr lang="en-ZA" sz="3600" dirty="0"/>
          </a:p>
          <a:p>
            <a:r>
              <a:rPr lang="af-ZA" sz="3600" dirty="0"/>
              <a:t>teruggewyk het en gevlug;</a:t>
            </a:r>
            <a:endParaRPr lang="en-ZA" sz="3600" dirty="0"/>
          </a:p>
          <a:p>
            <a:r>
              <a:rPr lang="af-ZA" sz="3600" dirty="0"/>
              <a:t>omdat hy voor u oë wég is</a:t>
            </a:r>
            <a:r>
              <a:rPr lang="af-ZA" sz="3600" dirty="0" smtClean="0"/>
              <a:t>,</a:t>
            </a:r>
            <a:endParaRPr lang="en-ZA" sz="3600" dirty="0"/>
          </a:p>
          <a:p>
            <a:r>
              <a:rPr lang="af-ZA" sz="3600" dirty="0"/>
              <a:t>en, </a:t>
            </a:r>
            <a:r>
              <a:rPr lang="af-ZA" sz="3600" cap="small" dirty="0"/>
              <a:t>Heer</a:t>
            </a:r>
            <a:r>
              <a:rPr lang="af-ZA" sz="3600" dirty="0"/>
              <a:t>, my saak deur U besleg is.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00538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9:3</a:t>
            </a:r>
          </a:p>
          <a:p>
            <a:endParaRPr lang="en-ZA" sz="3600" dirty="0"/>
          </a:p>
          <a:p>
            <a:r>
              <a:rPr lang="af-ZA" sz="3600" dirty="0"/>
              <a:t>Die </a:t>
            </a:r>
            <a:r>
              <a:rPr lang="af-ZA" sz="3600" dirty="0" err="1"/>
              <a:t>Regterstroon</a:t>
            </a:r>
            <a:r>
              <a:rPr lang="af-ZA" sz="3600" dirty="0"/>
              <a:t> het U </a:t>
            </a:r>
            <a:r>
              <a:rPr lang="af-ZA" sz="3600" dirty="0" smtClean="0"/>
              <a:t>bestyg,</a:t>
            </a:r>
            <a:endParaRPr lang="en-ZA" sz="3600" dirty="0"/>
          </a:p>
          <a:p>
            <a:r>
              <a:rPr lang="af-ZA" sz="3600" dirty="0"/>
              <a:t>U het die heidendom gedreig,</a:t>
            </a:r>
            <a:endParaRPr lang="en-ZA" sz="3600" dirty="0"/>
          </a:p>
          <a:p>
            <a:r>
              <a:rPr lang="af-ZA" sz="3600" dirty="0"/>
              <a:t>sodat die sondaars uitgewis </a:t>
            </a:r>
            <a:r>
              <a:rPr lang="af-ZA" sz="3600" dirty="0" smtClean="0"/>
              <a:t>is</a:t>
            </a:r>
            <a:endParaRPr lang="en-ZA" sz="3600" dirty="0"/>
          </a:p>
          <a:p>
            <a:r>
              <a:rPr lang="af-ZA" sz="3600" dirty="0"/>
              <a:t>van hul geen naam voor u gesig </a:t>
            </a:r>
            <a:r>
              <a:rPr lang="af-ZA" sz="3600" dirty="0" smtClean="0"/>
              <a:t>is.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283065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9:4</a:t>
            </a:r>
          </a:p>
          <a:p>
            <a:endParaRPr lang="en-ZA" sz="3600" dirty="0"/>
          </a:p>
          <a:p>
            <a:r>
              <a:rPr lang="af-ZA" sz="3600" dirty="0"/>
              <a:t>Die vyande het omgekom;</a:t>
            </a:r>
            <a:endParaRPr lang="en-ZA" sz="3600" dirty="0"/>
          </a:p>
          <a:p>
            <a:r>
              <a:rPr lang="af-ZA" sz="3600" dirty="0"/>
              <a:t>hul stede is nou stil en stom,</a:t>
            </a:r>
            <a:endParaRPr lang="en-ZA" sz="3600" dirty="0"/>
          </a:p>
          <a:p>
            <a:r>
              <a:rPr lang="af-ZA" sz="3600" dirty="0"/>
              <a:t>kliphope waar geen pad of spoor is,</a:t>
            </a:r>
            <a:endParaRPr lang="en-ZA" sz="3600" dirty="0"/>
          </a:p>
          <a:p>
            <a:r>
              <a:rPr lang="af-ZA" sz="3600" dirty="0"/>
              <a:t>dis al wat van hul grootheid oor is.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760452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9:5</a:t>
            </a:r>
          </a:p>
          <a:p>
            <a:endParaRPr lang="en-ZA" sz="3600" dirty="0"/>
          </a:p>
          <a:p>
            <a:r>
              <a:rPr lang="af-ZA" sz="3600" dirty="0"/>
              <a:t>Maar bo wat wissel en vergaan,</a:t>
            </a:r>
            <a:endParaRPr lang="en-ZA" sz="3600" dirty="0"/>
          </a:p>
          <a:p>
            <a:r>
              <a:rPr lang="af-ZA" sz="3600" dirty="0"/>
              <a:t>bly ewig God se </a:t>
            </a:r>
            <a:r>
              <a:rPr lang="af-ZA" sz="3600" dirty="0" err="1"/>
              <a:t>rykstroon</a:t>
            </a:r>
            <a:r>
              <a:rPr lang="af-ZA" sz="3600" dirty="0"/>
              <a:t> staan.</a:t>
            </a:r>
            <a:endParaRPr lang="en-ZA" sz="3600" dirty="0"/>
          </a:p>
          <a:p>
            <a:r>
              <a:rPr lang="af-ZA" sz="3600" dirty="0"/>
              <a:t>Hy vel sy vonnis uit die wolke, </a:t>
            </a:r>
            <a:endParaRPr lang="en-ZA" sz="3600" dirty="0"/>
          </a:p>
          <a:p>
            <a:r>
              <a:rPr lang="af-ZA" sz="3600" dirty="0"/>
              <a:t>regverdig oordeel Hy die volke.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628883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08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9:6</a:t>
            </a:r>
          </a:p>
          <a:p>
            <a:endParaRPr lang="en-ZA" sz="3600" dirty="0"/>
          </a:p>
          <a:p>
            <a:r>
              <a:rPr lang="af-ZA" sz="3600" dirty="0"/>
              <a:t>Die </a:t>
            </a:r>
            <a:r>
              <a:rPr lang="af-ZA" sz="3600" cap="small" dirty="0"/>
              <a:t>Heer</a:t>
            </a:r>
            <a:r>
              <a:rPr lang="af-ZA" sz="3600" dirty="0"/>
              <a:t> sal, soos ŉ </a:t>
            </a:r>
            <a:r>
              <a:rPr lang="af-ZA" sz="3600" dirty="0" err="1"/>
              <a:t>rotsskans</a:t>
            </a:r>
            <a:r>
              <a:rPr lang="af-ZA" sz="3600" dirty="0"/>
              <a:t>, dek</a:t>
            </a:r>
            <a:endParaRPr lang="en-ZA" sz="3600" dirty="0"/>
          </a:p>
          <a:p>
            <a:r>
              <a:rPr lang="af-ZA" sz="3600" dirty="0"/>
              <a:t>wie hier getrap word op die nek.</a:t>
            </a:r>
            <a:endParaRPr lang="en-ZA" sz="3600" dirty="0"/>
          </a:p>
          <a:p>
            <a:r>
              <a:rPr lang="af-ZA" sz="3600" dirty="0"/>
              <a:t>Hy is ŉ vesting hoog verhewe,</a:t>
            </a:r>
            <a:endParaRPr lang="en-ZA" sz="3600" dirty="0"/>
          </a:p>
          <a:p>
            <a:r>
              <a:rPr lang="af-ZA" sz="3600" dirty="0"/>
              <a:t>en sal in nood hul nooit begewe.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453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2:1</a:t>
            </a:r>
          </a:p>
          <a:p>
            <a:endParaRPr lang="en-ZA" sz="3600" dirty="0"/>
          </a:p>
          <a:p>
            <a:r>
              <a:rPr lang="af-ZA" sz="3600" dirty="0"/>
              <a:t>Wat dring en dryf die wilde heidendom,</a:t>
            </a:r>
            <a:endParaRPr lang="en-ZA" sz="3600" dirty="0"/>
          </a:p>
          <a:p>
            <a:r>
              <a:rPr lang="af-ZA" sz="3600" dirty="0"/>
              <a:t>dat volke raas in opgewondenheid?</a:t>
            </a:r>
            <a:endParaRPr lang="en-ZA" sz="3600" dirty="0"/>
          </a:p>
          <a:p>
            <a:r>
              <a:rPr lang="af-ZA" sz="3600" dirty="0"/>
              <a:t>Gedugte konings staan gereed alom,</a:t>
            </a:r>
            <a:endParaRPr lang="en-ZA" sz="3600" dirty="0"/>
          </a:p>
          <a:p>
            <a:r>
              <a:rPr lang="af-ZA" sz="3600" dirty="0"/>
              <a:t>en wêreldgrotes </a:t>
            </a:r>
            <a:r>
              <a:rPr lang="af-ZA" sz="3600" dirty="0" err="1"/>
              <a:t>raadslaag</a:t>
            </a:r>
            <a:r>
              <a:rPr lang="af-ZA" sz="3600" dirty="0"/>
              <a:t> vir die stryd,</a:t>
            </a:r>
            <a:endParaRPr lang="en-ZA" sz="3600" dirty="0"/>
          </a:p>
          <a:p>
            <a:r>
              <a:rPr lang="af-ZA" sz="3600" dirty="0"/>
              <a:t>om God almagtig na die kroon te steek</a:t>
            </a:r>
            <a:endParaRPr lang="en-ZA" sz="3600" dirty="0"/>
          </a:p>
          <a:p>
            <a:r>
              <a:rPr lang="af-ZA" sz="3600" dirty="0"/>
              <a:t>en saam teen sy Gesalfde op te staan.</a:t>
            </a:r>
            <a:endParaRPr lang="en-ZA" sz="3600" dirty="0"/>
          </a:p>
          <a:p>
            <a:r>
              <a:rPr lang="af-ZA" sz="3600" dirty="0"/>
              <a:t>Hul sê: “Kom nou, laat ons hul bande breek</a:t>
            </a:r>
            <a:endParaRPr lang="en-ZA" sz="3600" dirty="0"/>
          </a:p>
          <a:p>
            <a:r>
              <a:rPr lang="af-ZA" sz="3600" dirty="0"/>
              <a:t>en van hul juk vir altyd ons ontslaan!”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492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9:7</a:t>
            </a:r>
          </a:p>
          <a:p>
            <a:endParaRPr lang="en-ZA" sz="3600" dirty="0"/>
          </a:p>
          <a:p>
            <a:r>
              <a:rPr lang="af-ZA" sz="3600" dirty="0"/>
              <a:t>Die hart van hul wat U bely,</a:t>
            </a:r>
            <a:endParaRPr lang="en-ZA" sz="3600" dirty="0"/>
          </a:p>
          <a:p>
            <a:r>
              <a:rPr lang="af-ZA" sz="3600" dirty="0"/>
              <a:t>sal in u Naam standvastig bly.</a:t>
            </a:r>
            <a:endParaRPr lang="en-ZA" sz="3600" dirty="0"/>
          </a:p>
          <a:p>
            <a:r>
              <a:rPr lang="af-ZA" sz="3600" dirty="0"/>
              <a:t>Dié wat U soek in stil vertroue,</a:t>
            </a:r>
            <a:endParaRPr lang="en-ZA" sz="3600" dirty="0"/>
          </a:p>
          <a:p>
            <a:r>
              <a:rPr lang="af-ZA" sz="3600" dirty="0"/>
              <a:t>is by U veilig en behoue</a:t>
            </a:r>
            <a:r>
              <a:rPr lang="af-ZA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04706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9:8</a:t>
            </a:r>
          </a:p>
          <a:p>
            <a:endParaRPr lang="en-ZA" sz="3600" dirty="0"/>
          </a:p>
          <a:p>
            <a:r>
              <a:rPr lang="af-ZA" sz="3600" dirty="0"/>
              <a:t>Sing lof aan Hom op </a:t>
            </a:r>
            <a:r>
              <a:rPr lang="af-ZA" sz="3600" dirty="0" err="1"/>
              <a:t>Sions</a:t>
            </a:r>
            <a:r>
              <a:rPr lang="af-ZA" sz="3600" dirty="0"/>
              <a:t> troon</a:t>
            </a:r>
            <a:r>
              <a:rPr lang="af-ZA" sz="3600" dirty="0" smtClean="0"/>
              <a:t>,</a:t>
            </a:r>
            <a:endParaRPr lang="en-ZA" sz="3600" dirty="0"/>
          </a:p>
          <a:p>
            <a:r>
              <a:rPr lang="af-ZA" sz="3600" dirty="0"/>
              <a:t>vertel sy roem waar volke woon</a:t>
            </a:r>
            <a:r>
              <a:rPr lang="af-ZA" sz="3600" dirty="0" smtClean="0"/>
              <a:t>!</a:t>
            </a:r>
            <a:r>
              <a:rPr lang="af-ZA" sz="3600" dirty="0"/>
              <a:t>	</a:t>
            </a:r>
            <a:endParaRPr lang="en-ZA" sz="3600" dirty="0"/>
          </a:p>
          <a:p>
            <a:r>
              <a:rPr lang="af-ZA" sz="3600" dirty="0"/>
              <a:t>Geen bloedskuld waar Hy nie van weet nie,</a:t>
            </a:r>
            <a:endParaRPr lang="en-ZA" sz="3600" dirty="0"/>
          </a:p>
          <a:p>
            <a:r>
              <a:rPr lang="af-ZA" sz="3600" dirty="0"/>
              <a:t>of hulpgeroep wat Hy vergeet nie.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838643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249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9:9</a:t>
            </a:r>
          </a:p>
          <a:p>
            <a:endParaRPr lang="en-ZA" sz="3600" dirty="0"/>
          </a:p>
          <a:p>
            <a:r>
              <a:rPr lang="af-ZA" sz="3600" dirty="0"/>
              <a:t>Bewys aan my genade, </a:t>
            </a:r>
            <a:r>
              <a:rPr lang="af-ZA" sz="3600" cap="small" dirty="0"/>
              <a:t>Heer</a:t>
            </a:r>
            <a:r>
              <a:rPr lang="af-ZA" sz="3600" dirty="0"/>
              <a:t>,</a:t>
            </a:r>
            <a:endParaRPr lang="en-ZA" sz="3600" dirty="0"/>
          </a:p>
          <a:p>
            <a:r>
              <a:rPr lang="af-ZA" sz="3600" dirty="0"/>
              <a:t>en sien op my ellende neer!</a:t>
            </a:r>
            <a:endParaRPr lang="en-ZA" sz="3600" dirty="0"/>
          </a:p>
          <a:p>
            <a:r>
              <a:rPr lang="af-ZA" sz="3600" dirty="0"/>
              <a:t>U wat my aan die dood ontruk het, </a:t>
            </a:r>
            <a:endParaRPr lang="en-ZA" sz="3600" dirty="0"/>
          </a:p>
          <a:p>
            <a:r>
              <a:rPr lang="af-ZA" sz="3600" dirty="0"/>
              <a:t>kyk, hoe my haters my verdruk het!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026050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9:10</a:t>
            </a:r>
          </a:p>
          <a:p>
            <a:endParaRPr lang="en-ZA" sz="3600" dirty="0"/>
          </a:p>
          <a:p>
            <a:r>
              <a:rPr lang="af-ZA" sz="3600" dirty="0"/>
              <a:t>Dan vind my tong weer nuwe stof,</a:t>
            </a:r>
            <a:endParaRPr lang="en-ZA" sz="3600" dirty="0"/>
          </a:p>
          <a:p>
            <a:r>
              <a:rPr lang="af-ZA" sz="3600" dirty="0"/>
              <a:t>in </a:t>
            </a:r>
            <a:r>
              <a:rPr lang="af-ZA" sz="3600" dirty="0" err="1"/>
              <a:t>Sions</a:t>
            </a:r>
            <a:r>
              <a:rPr lang="af-ZA" sz="3600" dirty="0"/>
              <a:t> poort meld ek u lof.</a:t>
            </a:r>
            <a:endParaRPr lang="en-ZA" sz="3600" dirty="0"/>
          </a:p>
          <a:p>
            <a:r>
              <a:rPr lang="af-ZA" sz="3600" dirty="0"/>
              <a:t>Dan sing ek bly van u genade,</a:t>
            </a:r>
            <a:endParaRPr lang="en-ZA" sz="3600" dirty="0"/>
          </a:p>
          <a:p>
            <a:r>
              <a:rPr lang="af-ZA" sz="3600" dirty="0"/>
              <a:t>so groot in nuwe reddingsdade.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274225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9:11</a:t>
            </a:r>
          </a:p>
          <a:p>
            <a:endParaRPr lang="en-ZA" sz="3600" dirty="0"/>
          </a:p>
          <a:p>
            <a:r>
              <a:rPr lang="af-ZA" sz="3600" dirty="0"/>
              <a:t>Die </a:t>
            </a:r>
            <a:r>
              <a:rPr lang="af-ZA" sz="3600" dirty="0" err="1"/>
              <a:t>heid'ne</a:t>
            </a:r>
            <a:r>
              <a:rPr lang="af-ZA" sz="3600" dirty="0"/>
              <a:t>, deur hul waan mislei,</a:t>
            </a:r>
            <a:endParaRPr lang="en-ZA" sz="3600" dirty="0"/>
          </a:p>
          <a:p>
            <a:r>
              <a:rPr lang="af-ZA" sz="3600" dirty="0"/>
              <a:t>stort in die kuil vir my berei;</a:t>
            </a:r>
            <a:endParaRPr lang="en-ZA" sz="3600" dirty="0"/>
          </a:p>
          <a:p>
            <a:r>
              <a:rPr lang="af-ZA" sz="3600" dirty="0"/>
              <a:t>die strik wat hul vir my bestem het,</a:t>
            </a:r>
            <a:endParaRPr lang="en-ZA" sz="3600" dirty="0"/>
          </a:p>
          <a:p>
            <a:r>
              <a:rPr lang="af-ZA" sz="3600" dirty="0"/>
              <a:t>is dié wat nou hul voet omklem het.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614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1369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9:12</a:t>
            </a:r>
          </a:p>
          <a:p>
            <a:endParaRPr lang="en-ZA" sz="3600" dirty="0"/>
          </a:p>
          <a:p>
            <a:r>
              <a:rPr lang="af-ZA" sz="3600" dirty="0"/>
              <a:t>O oordeel vol geheimenis,</a:t>
            </a:r>
            <a:endParaRPr lang="en-ZA" sz="3600" dirty="0"/>
          </a:p>
          <a:p>
            <a:r>
              <a:rPr lang="af-ZA" sz="3600" dirty="0"/>
              <a:t>wat meld dat God regverdig is!</a:t>
            </a:r>
            <a:endParaRPr lang="en-ZA" sz="3600" dirty="0"/>
          </a:p>
          <a:p>
            <a:r>
              <a:rPr lang="af-ZA" sz="3600" dirty="0"/>
              <a:t>Hoe raak verstrik in eie nette</a:t>
            </a:r>
            <a:endParaRPr lang="en-ZA" sz="3600" dirty="0"/>
          </a:p>
          <a:p>
            <a:r>
              <a:rPr lang="af-ZA" sz="3600" dirty="0"/>
              <a:t>wie geen ontsag het vir Gods wette!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874688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9:13</a:t>
            </a:r>
          </a:p>
          <a:p>
            <a:endParaRPr lang="en-ZA" sz="3600" dirty="0"/>
          </a:p>
          <a:p>
            <a:r>
              <a:rPr lang="af-ZA" sz="3600" dirty="0"/>
              <a:t>Die goddelose moet weer wyk,</a:t>
            </a:r>
            <a:endParaRPr lang="en-ZA" sz="3600" dirty="0"/>
          </a:p>
          <a:p>
            <a:r>
              <a:rPr lang="af-ZA" sz="3600" dirty="0"/>
              <a:t>teruggaan na die doderyk;</a:t>
            </a:r>
            <a:endParaRPr lang="en-ZA" sz="3600" dirty="0"/>
          </a:p>
          <a:p>
            <a:r>
              <a:rPr lang="af-ZA" sz="3600" dirty="0"/>
              <a:t>die grafkuil wat God wyd gemeet het,</a:t>
            </a:r>
            <a:endParaRPr lang="en-ZA" sz="3600" dirty="0"/>
          </a:p>
          <a:p>
            <a:r>
              <a:rPr lang="af-ZA" sz="3600" dirty="0"/>
              <a:t>daarin versink wie Hom vergeet het.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871801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9:14</a:t>
            </a:r>
          </a:p>
          <a:p>
            <a:endParaRPr lang="en-ZA" sz="3600" dirty="0"/>
          </a:p>
          <a:p>
            <a:r>
              <a:rPr lang="af-ZA" sz="3600" dirty="0"/>
              <a:t>Behoeftiges wat kwyn in leed</a:t>
            </a:r>
            <a:r>
              <a:rPr lang="af-ZA" sz="3600" dirty="0" smtClean="0"/>
              <a:t>,</a:t>
            </a:r>
            <a:endParaRPr lang="en-ZA" sz="3600" dirty="0"/>
          </a:p>
          <a:p>
            <a:r>
              <a:rPr lang="af-ZA" sz="3600" dirty="0"/>
              <a:t>sal God nie eindeloos vergeet;</a:t>
            </a:r>
            <a:endParaRPr lang="en-ZA" sz="3600" dirty="0"/>
          </a:p>
          <a:p>
            <a:r>
              <a:rPr lang="af-ZA" sz="3600" dirty="0"/>
              <a:t>Hy sal die hoop van hul bestendig</a:t>
            </a:r>
            <a:endParaRPr lang="en-ZA" sz="3600" dirty="0"/>
          </a:p>
          <a:p>
            <a:r>
              <a:rPr lang="af-ZA" sz="3600" dirty="0"/>
              <a:t>wat hier verdruk is en ellendig.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300711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9:15</a:t>
            </a:r>
          </a:p>
          <a:p>
            <a:endParaRPr lang="en-ZA" sz="3600" dirty="0"/>
          </a:p>
          <a:p>
            <a:r>
              <a:rPr lang="af-ZA" sz="3600" dirty="0"/>
              <a:t>Staan op, </a:t>
            </a:r>
            <a:r>
              <a:rPr lang="af-ZA" sz="3600" dirty="0" err="1"/>
              <a:t>o</a:t>
            </a:r>
            <a:r>
              <a:rPr lang="af-ZA" sz="3600" dirty="0"/>
              <a:t> </a:t>
            </a:r>
            <a:r>
              <a:rPr lang="af-ZA" sz="3600" cap="small" dirty="0"/>
              <a:t>Heer</a:t>
            </a:r>
            <a:r>
              <a:rPr lang="af-ZA" sz="3600" dirty="0"/>
              <a:t>; die mens word sterk!</a:t>
            </a:r>
            <a:endParaRPr lang="en-ZA" sz="3600" dirty="0"/>
          </a:p>
          <a:p>
            <a:r>
              <a:rPr lang="af-ZA" sz="3600" dirty="0"/>
              <a:t>Vergeld die </a:t>
            </a:r>
            <a:r>
              <a:rPr lang="af-ZA" sz="3600" dirty="0" err="1"/>
              <a:t>heid'ne</a:t>
            </a:r>
            <a:r>
              <a:rPr lang="af-ZA" sz="3600" dirty="0"/>
              <a:t> na hul werk!</a:t>
            </a:r>
            <a:endParaRPr lang="en-ZA" sz="3600" dirty="0"/>
          </a:p>
          <a:p>
            <a:r>
              <a:rPr lang="af-ZA" sz="3600" dirty="0"/>
              <a:t>Verskrik hul, groot in goddeloosheid,</a:t>
            </a:r>
            <a:endParaRPr lang="en-ZA" sz="3600" dirty="0"/>
          </a:p>
          <a:p>
            <a:r>
              <a:rPr lang="af-ZA" sz="3600" dirty="0"/>
              <a:t>maar nietig voor U in hul broosheid!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263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249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 10:1</a:t>
            </a:r>
          </a:p>
          <a:p>
            <a:endParaRPr lang="en-ZA" sz="3600" dirty="0"/>
          </a:p>
          <a:p>
            <a:r>
              <a:rPr lang="af-ZA" sz="3600" dirty="0"/>
              <a:t>Waarom, </a:t>
            </a:r>
            <a:r>
              <a:rPr lang="af-ZA" sz="3600" dirty="0" err="1"/>
              <a:t>o</a:t>
            </a:r>
            <a:r>
              <a:rPr lang="af-ZA" sz="3600" dirty="0"/>
              <a:t> </a:t>
            </a:r>
            <a:r>
              <a:rPr lang="af-ZA" sz="3600" cap="small" dirty="0"/>
              <a:t>Heer</a:t>
            </a:r>
            <a:r>
              <a:rPr lang="af-ZA" sz="3600" dirty="0"/>
              <a:t>, bly U so ver weg staan?</a:t>
            </a:r>
            <a:endParaRPr lang="en-ZA" sz="3600" dirty="0"/>
          </a:p>
          <a:p>
            <a:r>
              <a:rPr lang="af-ZA" sz="3600" dirty="0"/>
              <a:t>Waarom is U verborge in die nood –</a:t>
            </a:r>
            <a:endParaRPr lang="en-ZA" sz="3600" dirty="0"/>
          </a:p>
          <a:p>
            <a:r>
              <a:rPr lang="af-ZA" sz="3600" dirty="0"/>
              <a:t>terwyl die trotsaard, in sy hoogmoed groot</a:t>
            </a:r>
            <a:r>
              <a:rPr lang="af-ZA" sz="3600" dirty="0" smtClean="0"/>
              <a:t>,</a:t>
            </a:r>
            <a:endParaRPr lang="en-ZA" sz="3600" dirty="0"/>
          </a:p>
          <a:p>
            <a:r>
              <a:rPr lang="af-ZA" sz="3600" dirty="0"/>
              <a:t>dring met geweld op die verdrukte aan?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3048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2:2</a:t>
            </a:r>
          </a:p>
          <a:p>
            <a:endParaRPr lang="en-ZA" sz="3600" dirty="0"/>
          </a:p>
          <a:p>
            <a:r>
              <a:rPr lang="af-ZA" sz="3600" dirty="0"/>
              <a:t>Maar God die </a:t>
            </a:r>
            <a:r>
              <a:rPr lang="af-ZA" sz="3600" cap="small" dirty="0"/>
              <a:t>Heer</a:t>
            </a:r>
            <a:r>
              <a:rPr lang="af-ZA" sz="3600" dirty="0"/>
              <a:t> van wie die regterstoel </a:t>
            </a:r>
            <a:endParaRPr lang="af-ZA" sz="3600" dirty="0" smtClean="0"/>
          </a:p>
          <a:p>
            <a:r>
              <a:rPr lang="af-ZA" sz="3600" dirty="0" smtClean="0"/>
              <a:t>bo </a:t>
            </a:r>
            <a:r>
              <a:rPr lang="af-ZA" sz="3600" dirty="0"/>
              <a:t>sterre staan, sien van sy hoogtes neer</a:t>
            </a:r>
            <a:r>
              <a:rPr lang="af-ZA" sz="3600" dirty="0" smtClean="0"/>
              <a:t>;</a:t>
            </a:r>
          </a:p>
          <a:p>
            <a:r>
              <a:rPr lang="af-ZA" sz="3600" dirty="0" smtClean="0"/>
              <a:t>Hy </a:t>
            </a:r>
            <a:r>
              <a:rPr lang="af-ZA" sz="3600" dirty="0"/>
              <a:t>lag en spot dat hul so </a:t>
            </a:r>
            <a:r>
              <a:rPr lang="af-ZA" sz="3600" dirty="0" err="1"/>
              <a:t>vrugt'loos</a:t>
            </a:r>
            <a:r>
              <a:rPr lang="af-ZA" sz="3600" dirty="0"/>
              <a:t> woel</a:t>
            </a:r>
            <a:endParaRPr lang="en-ZA" sz="3600" dirty="0"/>
          </a:p>
          <a:p>
            <a:r>
              <a:rPr lang="af-ZA" sz="3600" dirty="0"/>
              <a:t>en, magteloos, verniet hul krag verteer.	</a:t>
            </a:r>
            <a:endParaRPr lang="af-ZA" sz="3600" dirty="0" smtClean="0"/>
          </a:p>
          <a:p>
            <a:r>
              <a:rPr lang="af-ZA" sz="3600" dirty="0" smtClean="0"/>
              <a:t>God </a:t>
            </a:r>
            <a:r>
              <a:rPr lang="af-ZA" sz="3600" dirty="0"/>
              <a:t>sal sy wraak laat neerstraal voor hul oog;</a:t>
            </a:r>
            <a:endParaRPr lang="en-ZA" sz="3600" dirty="0"/>
          </a:p>
          <a:p>
            <a:r>
              <a:rPr lang="af-ZA" sz="3600" dirty="0"/>
              <a:t>dan gloei die </a:t>
            </a:r>
            <a:r>
              <a:rPr lang="af-ZA" sz="3600" dirty="0" err="1"/>
              <a:t>onweersligte</a:t>
            </a:r>
            <a:r>
              <a:rPr lang="af-ZA" sz="3600" dirty="0"/>
              <a:t> in die lug.	</a:t>
            </a:r>
            <a:endParaRPr lang="af-ZA" sz="3600" dirty="0" smtClean="0"/>
          </a:p>
          <a:p>
            <a:r>
              <a:rPr lang="af-ZA" sz="3600" dirty="0" smtClean="0"/>
              <a:t>Dis </a:t>
            </a:r>
            <a:r>
              <a:rPr lang="af-ZA" sz="3600" dirty="0"/>
              <a:t>God wat spreek! Hy donder van omhoog</a:t>
            </a:r>
            <a:endParaRPr lang="en-ZA" sz="3600" dirty="0"/>
          </a:p>
          <a:p>
            <a:r>
              <a:rPr lang="af-ZA" sz="3600" dirty="0"/>
              <a:t>en jaag sy skrik hul in die aangesig.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492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10:2</a:t>
            </a:r>
          </a:p>
          <a:p>
            <a:endParaRPr lang="en-ZA" sz="3600" dirty="0"/>
          </a:p>
          <a:p>
            <a:r>
              <a:rPr lang="af-ZA" sz="3600" dirty="0"/>
              <a:t>Laat hom gevang word wat met lis beraam</a:t>
            </a:r>
            <a:r>
              <a:rPr lang="af-ZA" sz="3600" dirty="0" smtClean="0"/>
              <a:t>;</a:t>
            </a:r>
            <a:endParaRPr lang="en-ZA" sz="3600" dirty="0"/>
          </a:p>
          <a:p>
            <a:r>
              <a:rPr lang="af-ZA" sz="3600" dirty="0"/>
              <a:t>wat juig wanneer sy planne hom geluk,	</a:t>
            </a:r>
            <a:endParaRPr lang="en-ZA" sz="3600" dirty="0"/>
          </a:p>
          <a:p>
            <a:r>
              <a:rPr lang="af-ZA" sz="3600" dirty="0"/>
              <a:t>wat prys wanneer die gierigaard verdruk, </a:t>
            </a:r>
            <a:endParaRPr lang="en-ZA" sz="3600" dirty="0"/>
          </a:p>
          <a:p>
            <a:r>
              <a:rPr lang="af-ZA" sz="3600" dirty="0"/>
              <a:t>maar God verag en grootpraat teen sy Naam</a:t>
            </a:r>
            <a:r>
              <a:rPr lang="af-ZA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40494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7484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10:3</a:t>
            </a:r>
          </a:p>
          <a:p>
            <a:endParaRPr lang="en-ZA" sz="3600" dirty="0"/>
          </a:p>
          <a:p>
            <a:r>
              <a:rPr lang="af-ZA" sz="3600" dirty="0"/>
              <a:t>Die goddelose wandel in sy waan:</a:t>
            </a:r>
            <a:endParaRPr lang="en-ZA" sz="3600" dirty="0"/>
          </a:p>
          <a:p>
            <a:r>
              <a:rPr lang="af-ZA" sz="3600" dirty="0" err="1"/>
              <a:t>hoogwys</a:t>
            </a:r>
            <a:r>
              <a:rPr lang="af-ZA" sz="3600" dirty="0"/>
              <a:t> het hy sy neus omhooggesteek,</a:t>
            </a:r>
            <a:endParaRPr lang="en-ZA" sz="3600" dirty="0"/>
          </a:p>
          <a:p>
            <a:r>
              <a:rPr lang="af-ZA" sz="3600" dirty="0"/>
              <a:t>vermetel het sy mond dit uitgespreek:</a:t>
            </a:r>
            <a:endParaRPr lang="en-ZA" sz="3600" dirty="0"/>
          </a:p>
          <a:p>
            <a:r>
              <a:rPr lang="af-ZA" sz="3600" dirty="0"/>
              <a:t>“Daar is geen God!” En rustig stap hy aan.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525075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5689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10:4</a:t>
            </a:r>
          </a:p>
          <a:p>
            <a:endParaRPr lang="en-ZA" sz="3600" dirty="0"/>
          </a:p>
          <a:p>
            <a:r>
              <a:rPr lang="af-ZA" sz="3600" dirty="0"/>
              <a:t>Hy is voorspoedig waar sy voetstap gaan:</a:t>
            </a:r>
            <a:endParaRPr lang="en-ZA" sz="3600" dirty="0"/>
          </a:p>
          <a:p>
            <a:r>
              <a:rPr lang="af-ZA" sz="3600" dirty="0"/>
              <a:t>“Hoog in die hoogte, </a:t>
            </a:r>
            <a:r>
              <a:rPr lang="af-ZA" sz="3600" dirty="0" err="1"/>
              <a:t>eind'loos</a:t>
            </a:r>
            <a:r>
              <a:rPr lang="af-ZA" sz="3600" dirty="0"/>
              <a:t> ver,” dink hy,</a:t>
            </a:r>
            <a:endParaRPr lang="en-ZA" sz="3600" dirty="0"/>
          </a:p>
          <a:p>
            <a:r>
              <a:rPr lang="af-ZA" sz="3600" dirty="0"/>
              <a:t>“is Gods gerig: geen loon of straf vir my.”</a:t>
            </a:r>
            <a:endParaRPr lang="en-ZA" sz="3600" dirty="0"/>
          </a:p>
          <a:p>
            <a:r>
              <a:rPr lang="af-ZA" sz="3600" dirty="0"/>
              <a:t>En hy verag dié wat hom teëstaan</a:t>
            </a:r>
            <a:r>
              <a:rPr lang="af-ZA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831353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10:5</a:t>
            </a:r>
          </a:p>
          <a:p>
            <a:endParaRPr lang="en-ZA" sz="3600" dirty="0"/>
          </a:p>
          <a:p>
            <a:r>
              <a:rPr lang="af-ZA" sz="3600" dirty="0"/>
              <a:t>Hy roem dat hy sal standhou vir altyd,</a:t>
            </a:r>
            <a:endParaRPr lang="en-ZA" sz="3600" dirty="0"/>
          </a:p>
          <a:p>
            <a:r>
              <a:rPr lang="af-ZA" sz="3600" dirty="0"/>
              <a:t>en dat hy nooit ooit in die kwaad sal kom. </a:t>
            </a:r>
            <a:endParaRPr lang="af-ZA" sz="3600" dirty="0" smtClean="0"/>
          </a:p>
          <a:p>
            <a:r>
              <a:rPr lang="af-ZA" sz="3600" dirty="0" smtClean="0"/>
              <a:t>Hy </a:t>
            </a:r>
            <a:r>
              <a:rPr lang="af-ZA" sz="3600" dirty="0"/>
              <a:t>vloek, bedrieg, gaan met verdrukking om;</a:t>
            </a:r>
            <a:endParaRPr lang="en-ZA" sz="3600" dirty="0"/>
          </a:p>
          <a:p>
            <a:r>
              <a:rPr lang="af-ZA" sz="3600" dirty="0"/>
              <a:t>sy tong saai kwaad en ongeregtigheid.	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330701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7484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10:6</a:t>
            </a:r>
          </a:p>
          <a:p>
            <a:endParaRPr lang="en-ZA" sz="3600" dirty="0"/>
          </a:p>
          <a:p>
            <a:r>
              <a:rPr lang="af-ZA" sz="3600" dirty="0"/>
              <a:t>Net soos ŉ leeu wat loer, lê hy gereed. </a:t>
            </a:r>
            <a:endParaRPr lang="en-ZA" sz="3600" dirty="0"/>
          </a:p>
          <a:p>
            <a:r>
              <a:rPr lang="af-ZA" sz="3600" dirty="0"/>
              <a:t>Hy vang sy prooi deur aan sy net te trek</a:t>
            </a:r>
            <a:endParaRPr lang="en-ZA" sz="3600" dirty="0"/>
          </a:p>
          <a:p>
            <a:r>
              <a:rPr lang="af-ZA" sz="3600" dirty="0"/>
              <a:t>en sleep hom weg, diep in sy wegkruipplek;</a:t>
            </a:r>
            <a:endParaRPr lang="en-ZA" sz="3600" dirty="0"/>
          </a:p>
          <a:p>
            <a:r>
              <a:rPr lang="af-ZA" sz="3600" dirty="0"/>
              <a:t>die arme slag hy daar – wie sal dit weet?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073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10:7</a:t>
            </a:r>
          </a:p>
          <a:p>
            <a:endParaRPr lang="en-ZA" sz="3600" dirty="0"/>
          </a:p>
          <a:p>
            <a:r>
              <a:rPr lang="af-ZA" sz="3600" dirty="0"/>
              <a:t>Hy smaad die </a:t>
            </a:r>
            <a:r>
              <a:rPr lang="af-ZA" sz="3600" cap="small" dirty="0"/>
              <a:t>Heer</a:t>
            </a:r>
            <a:r>
              <a:rPr lang="af-ZA" sz="3600" dirty="0"/>
              <a:t> en dink: “God het vergeet.</a:t>
            </a:r>
            <a:endParaRPr lang="en-ZA" sz="3600" dirty="0"/>
          </a:p>
          <a:p>
            <a:r>
              <a:rPr lang="af-ZA" sz="3600" dirty="0"/>
              <a:t>Hy sluit sy oog en sien dit nimmermeer.”</a:t>
            </a:r>
            <a:endParaRPr lang="en-ZA" sz="3600" dirty="0"/>
          </a:p>
          <a:p>
            <a:r>
              <a:rPr lang="af-ZA" sz="3600" dirty="0"/>
              <a:t>Tree toe, en wil die arme red, </a:t>
            </a:r>
            <a:r>
              <a:rPr lang="af-ZA" sz="3600" dirty="0" err="1"/>
              <a:t>o</a:t>
            </a:r>
            <a:r>
              <a:rPr lang="af-ZA" sz="3600" dirty="0"/>
              <a:t> </a:t>
            </a:r>
            <a:r>
              <a:rPr lang="af-ZA" sz="3600" cap="small" dirty="0"/>
              <a:t>Heer</a:t>
            </a:r>
            <a:r>
              <a:rPr lang="af-ZA" sz="3600" dirty="0"/>
              <a:t>;</a:t>
            </a:r>
            <a:endParaRPr lang="en-ZA" sz="3600" dirty="0"/>
          </a:p>
          <a:p>
            <a:r>
              <a:rPr lang="af-ZA" sz="3600" dirty="0"/>
              <a:t>dit is genoeg as U maar sien en weet</a:t>
            </a:r>
            <a:r>
              <a:rPr lang="af-ZA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217866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604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10:8</a:t>
            </a:r>
          </a:p>
          <a:p>
            <a:endParaRPr lang="en-ZA" sz="3600" dirty="0"/>
          </a:p>
          <a:p>
            <a:r>
              <a:rPr lang="af-ZA" sz="3600" dirty="0"/>
              <a:t>Ons gee dit oor in ons </a:t>
            </a:r>
            <a:r>
              <a:rPr lang="af-ZA" sz="3600" dirty="0" smtClean="0"/>
              <a:t>bekommernis</a:t>
            </a:r>
            <a:endParaRPr lang="en-ZA" sz="3600" dirty="0"/>
          </a:p>
          <a:p>
            <a:r>
              <a:rPr lang="af-ZA" sz="3600" dirty="0"/>
              <a:t>aan U, </a:t>
            </a:r>
            <a:r>
              <a:rPr lang="af-ZA" sz="3600" dirty="0" err="1"/>
              <a:t>o</a:t>
            </a:r>
            <a:r>
              <a:rPr lang="af-ZA" sz="3600" dirty="0"/>
              <a:t> </a:t>
            </a:r>
            <a:r>
              <a:rPr lang="af-ZA" sz="3600" cap="small" dirty="0"/>
              <a:t>Heer</a:t>
            </a:r>
            <a:r>
              <a:rPr lang="af-ZA" sz="3600" dirty="0"/>
              <a:t>, die helper van die wees.</a:t>
            </a:r>
            <a:endParaRPr lang="en-ZA" sz="3600" dirty="0"/>
          </a:p>
          <a:p>
            <a:r>
              <a:rPr lang="af-ZA" sz="3600" dirty="0"/>
              <a:t>Verbreek die arm van hom wat U nie vrees,</a:t>
            </a:r>
            <a:endParaRPr lang="en-ZA" sz="3600" dirty="0"/>
          </a:p>
          <a:p>
            <a:r>
              <a:rPr lang="af-ZA" sz="3600" dirty="0"/>
              <a:t>vergeld die kwaad totdat daar niks meer is.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774190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969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10:9</a:t>
            </a:r>
          </a:p>
          <a:p>
            <a:endParaRPr lang="en-ZA" sz="3600" dirty="0"/>
          </a:p>
          <a:p>
            <a:r>
              <a:rPr lang="af-ZA" sz="3600" dirty="0"/>
              <a:t>Die </a:t>
            </a:r>
            <a:r>
              <a:rPr lang="af-ZA" sz="3600" cap="small" dirty="0"/>
              <a:t>Heer</a:t>
            </a:r>
            <a:r>
              <a:rPr lang="af-ZA" sz="3600" dirty="0"/>
              <a:t> is Koning, ewig en altyd;</a:t>
            </a:r>
            <a:endParaRPr lang="en-ZA" sz="3600" dirty="0"/>
          </a:p>
          <a:p>
            <a:r>
              <a:rPr lang="af-ZA" sz="3600" dirty="0"/>
              <a:t>die heidendom moet voor Hom ondergaan</a:t>
            </a:r>
            <a:r>
              <a:rPr lang="af-ZA" sz="3600" dirty="0" smtClean="0"/>
              <a:t>.</a:t>
            </a:r>
            <a:endParaRPr lang="en-ZA" sz="3600" dirty="0"/>
          </a:p>
          <a:p>
            <a:r>
              <a:rPr lang="af-ZA" sz="3600" dirty="0"/>
              <a:t>maar die geroep hoor Hy goedgunstig aan</a:t>
            </a:r>
            <a:endParaRPr lang="en-ZA" sz="3600" dirty="0"/>
          </a:p>
          <a:p>
            <a:r>
              <a:rPr lang="af-ZA" sz="3600" dirty="0"/>
              <a:t>van wie ootmoedig op sy bondstrou pleit.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939362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969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10:10</a:t>
            </a:r>
          </a:p>
          <a:p>
            <a:endParaRPr lang="en-ZA" sz="3600" dirty="0"/>
          </a:p>
          <a:p>
            <a:r>
              <a:rPr lang="af-ZA" sz="3600" dirty="0"/>
              <a:t>God sal hul hoor en sal die hart verkwik</a:t>
            </a:r>
            <a:endParaRPr lang="en-ZA" sz="3600" dirty="0"/>
          </a:p>
          <a:p>
            <a:r>
              <a:rPr lang="af-ZA" sz="3600" dirty="0"/>
              <a:t>van </a:t>
            </a:r>
            <a:r>
              <a:rPr lang="af-ZA" sz="3600" dirty="0" err="1"/>
              <a:t>arme˄en</a:t>
            </a:r>
            <a:r>
              <a:rPr lang="af-ZA" sz="3600" dirty="0"/>
              <a:t> wees aan wie Hy reg verskaf,</a:t>
            </a:r>
            <a:endParaRPr lang="en-ZA" sz="3600" dirty="0"/>
          </a:p>
          <a:p>
            <a:r>
              <a:rPr lang="af-ZA" sz="3600" dirty="0"/>
              <a:t>maar op verdrukkers daal sy strenge straf,</a:t>
            </a:r>
            <a:endParaRPr lang="en-ZA" sz="3600" dirty="0"/>
          </a:p>
          <a:p>
            <a:r>
              <a:rPr lang="af-ZA" sz="3600" dirty="0"/>
              <a:t>hul brose arm sal niemand meer verskrik.	                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503374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11:1</a:t>
            </a:r>
          </a:p>
          <a:p>
            <a:endParaRPr lang="en-ZA" sz="3600" dirty="0"/>
          </a:p>
          <a:p>
            <a:r>
              <a:rPr lang="af-ZA" sz="3600" dirty="0"/>
              <a:t>Ek skuil by God in al my onweersdae.</a:t>
            </a:r>
            <a:endParaRPr lang="en-ZA" sz="3600" dirty="0"/>
          </a:p>
          <a:p>
            <a:r>
              <a:rPr lang="af-ZA" sz="3600" dirty="0"/>
              <a:t>Hoe sê jul dan in kleingeloof vir my:</a:t>
            </a:r>
            <a:endParaRPr lang="en-ZA" sz="3600" dirty="0"/>
          </a:p>
          <a:p>
            <a:r>
              <a:rPr lang="af-ZA" sz="3600" dirty="0"/>
              <a:t>“Vlug soos ŉ duif met snelle vleuelslae</a:t>
            </a:r>
            <a:endParaRPr lang="en-ZA" sz="3600" dirty="0"/>
          </a:p>
          <a:p>
            <a:r>
              <a:rPr lang="af-ZA" sz="3600" dirty="0"/>
              <a:t>die berge in, van vrees en vyand vry</a:t>
            </a:r>
            <a:r>
              <a:rPr lang="af-ZA" sz="3600" dirty="0" smtClean="0"/>
              <a:t>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176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6632"/>
            <a:ext cx="878497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2:3</a:t>
            </a:r>
          </a:p>
          <a:p>
            <a:endParaRPr lang="en-ZA" sz="3600" dirty="0"/>
          </a:p>
          <a:p>
            <a:r>
              <a:rPr lang="af-ZA" sz="3600" dirty="0"/>
              <a:t>“Durf jy dit waag om met my krag te twis? </a:t>
            </a:r>
            <a:endParaRPr lang="en-ZA" sz="3600" dirty="0"/>
          </a:p>
          <a:p>
            <a:r>
              <a:rPr lang="af-ZA" sz="3600" dirty="0"/>
              <a:t>Om uit my hand die </a:t>
            </a:r>
            <a:r>
              <a:rPr lang="af-ZA" sz="3600" dirty="0" err="1"/>
              <a:t>Godsgesag</a:t>
            </a:r>
            <a:r>
              <a:rPr lang="af-ZA" sz="3600" dirty="0"/>
              <a:t> te wring,</a:t>
            </a:r>
            <a:endParaRPr lang="en-ZA" sz="3600" dirty="0"/>
          </a:p>
          <a:p>
            <a:r>
              <a:rPr lang="af-ZA" sz="3600" dirty="0"/>
              <a:t>weerstand te bied teen wie almagtig is?</a:t>
            </a:r>
            <a:endParaRPr lang="en-ZA" sz="3600" dirty="0"/>
          </a:p>
          <a:p>
            <a:r>
              <a:rPr lang="af-ZA" sz="3600" dirty="0"/>
              <a:t>Vrees vir my toorn, verdwaasde sterweling!</a:t>
            </a:r>
            <a:endParaRPr lang="en-ZA" sz="3600" dirty="0"/>
          </a:p>
          <a:p>
            <a:r>
              <a:rPr lang="af-ZA" sz="3600" dirty="0"/>
              <a:t>Vergeefs wil jul my heerskappy weerstreef. </a:t>
            </a:r>
            <a:endParaRPr lang="en-ZA" sz="3600" dirty="0"/>
          </a:p>
          <a:p>
            <a:r>
              <a:rPr lang="af-ZA" sz="3600" dirty="0"/>
              <a:t>Ek het my Vors gesalf – wee wie Hom </a:t>
            </a:r>
            <a:r>
              <a:rPr lang="af-ZA" sz="3600" dirty="0" smtClean="0"/>
              <a:t>hoon*! – op </a:t>
            </a:r>
            <a:r>
              <a:rPr lang="af-ZA" sz="3600" dirty="0"/>
              <a:t>Sionsberg van heiligheid omgeef, </a:t>
            </a:r>
            <a:endParaRPr lang="en-ZA" sz="3600" dirty="0"/>
          </a:p>
          <a:p>
            <a:r>
              <a:rPr lang="af-ZA" sz="3600" dirty="0"/>
              <a:t>waar Hy sal heers vanaf sy hemeltroon</a:t>
            </a:r>
            <a:r>
              <a:rPr lang="af-ZA" sz="3600" dirty="0" smtClean="0"/>
              <a:t>.”</a:t>
            </a:r>
          </a:p>
          <a:p>
            <a:endParaRPr lang="af-ZA" sz="3600" dirty="0"/>
          </a:p>
          <a:p>
            <a:r>
              <a:rPr lang="af-ZA" sz="2400" i="1" dirty="0" smtClean="0"/>
              <a:t>*hoon: belaster, beledig, smaad</a:t>
            </a:r>
            <a:endParaRPr lang="en-ZA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492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11:2</a:t>
            </a:r>
          </a:p>
          <a:p>
            <a:endParaRPr lang="en-ZA" sz="3600" dirty="0"/>
          </a:p>
          <a:p>
            <a:r>
              <a:rPr lang="af-ZA" sz="3600" dirty="0"/>
              <a:t>“Hul span die boog; die pyl is op die snare</a:t>
            </a:r>
            <a:endParaRPr lang="en-ZA" sz="3600" dirty="0"/>
          </a:p>
          <a:p>
            <a:r>
              <a:rPr lang="af-ZA" sz="3600" dirty="0"/>
              <a:t>om die opregtes heimlik om te bring.</a:t>
            </a:r>
            <a:endParaRPr lang="en-ZA" sz="3600" dirty="0"/>
          </a:p>
          <a:p>
            <a:r>
              <a:rPr lang="af-ZA" sz="3600" dirty="0"/>
              <a:t>Wat kan hy doen as die geweldenare</a:t>
            </a:r>
            <a:endParaRPr lang="en-ZA" sz="3600" dirty="0"/>
          </a:p>
          <a:p>
            <a:r>
              <a:rPr lang="af-ZA" sz="3600" dirty="0"/>
              <a:t>die reg verbreek en uit die land verdring?”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838267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11:3</a:t>
            </a:r>
            <a:endParaRPr lang="en-ZA" sz="3600" dirty="0" smtClean="0"/>
          </a:p>
          <a:p>
            <a:endParaRPr lang="en-ZA" sz="3600" dirty="0"/>
          </a:p>
          <a:p>
            <a:r>
              <a:rPr lang="af-ZA" sz="3600" dirty="0" smtClean="0"/>
              <a:t>Daar </a:t>
            </a:r>
            <a:r>
              <a:rPr lang="af-ZA" sz="3600" dirty="0"/>
              <a:t>is ŉ God, ŉ God wat hoog verhewe</a:t>
            </a:r>
            <a:endParaRPr lang="en-ZA" sz="3600" dirty="0"/>
          </a:p>
          <a:p>
            <a:r>
              <a:rPr lang="af-ZA" sz="3600" dirty="0"/>
              <a:t>uit sy paleis – sy bouwerk is so skoon! –</a:t>
            </a:r>
            <a:endParaRPr lang="en-ZA" sz="3600" dirty="0"/>
          </a:p>
          <a:p>
            <a:r>
              <a:rPr lang="af-ZA" sz="3600" dirty="0"/>
              <a:t>die oog het op wie laag op aarde lewe;</a:t>
            </a:r>
            <a:endParaRPr lang="en-ZA" sz="3600" dirty="0"/>
          </a:p>
          <a:p>
            <a:r>
              <a:rPr lang="af-ZA" sz="3600" dirty="0"/>
              <a:t>sy oordeel vel Hy van sy hoë troon.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562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8924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11:4</a:t>
            </a:r>
          </a:p>
          <a:p>
            <a:endParaRPr lang="en-ZA" sz="3600" dirty="0"/>
          </a:p>
          <a:p>
            <a:r>
              <a:rPr lang="af-ZA" sz="3600" dirty="0"/>
              <a:t>Die </a:t>
            </a:r>
            <a:r>
              <a:rPr lang="af-ZA" sz="3600" cap="small" dirty="0"/>
              <a:t>Here</a:t>
            </a:r>
            <a:r>
              <a:rPr lang="af-ZA" sz="3600" dirty="0"/>
              <a:t> toets hul wat regverdig lewe,</a:t>
            </a:r>
            <a:endParaRPr lang="en-ZA" sz="3600" dirty="0"/>
          </a:p>
          <a:p>
            <a:r>
              <a:rPr lang="af-ZA" sz="3600" dirty="0"/>
              <a:t>maar haat hom wat vir geen gewelddaad vrees;</a:t>
            </a:r>
            <a:endParaRPr lang="en-ZA" sz="3600" dirty="0"/>
          </a:p>
          <a:p>
            <a:r>
              <a:rPr lang="af-ZA" sz="3600" dirty="0"/>
              <a:t>hy word aan </a:t>
            </a:r>
            <a:r>
              <a:rPr lang="af-ZA" sz="3600" dirty="0" err="1" smtClean="0"/>
              <a:t>strikke^en</a:t>
            </a:r>
            <a:r>
              <a:rPr lang="af-ZA" sz="3600" dirty="0" smtClean="0"/>
              <a:t> </a:t>
            </a:r>
            <a:r>
              <a:rPr lang="af-ZA" sz="3600" dirty="0"/>
              <a:t>vuurgloed oorgegewe,</a:t>
            </a:r>
            <a:endParaRPr lang="en-ZA" sz="3600" dirty="0"/>
          </a:p>
          <a:p>
            <a:r>
              <a:rPr lang="af-ZA" sz="3600" dirty="0"/>
              <a:t>ŉ </a:t>
            </a:r>
            <a:r>
              <a:rPr lang="af-ZA" sz="3600" dirty="0" err="1"/>
              <a:t>gloeiwind</a:t>
            </a:r>
            <a:r>
              <a:rPr lang="af-ZA" sz="3600" dirty="0"/>
              <a:t> sal sy straf vir onreg wees.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362276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5324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11:5</a:t>
            </a:r>
          </a:p>
          <a:p>
            <a:endParaRPr lang="en-ZA" sz="3600" dirty="0"/>
          </a:p>
          <a:p>
            <a:r>
              <a:rPr lang="af-ZA" sz="3600" dirty="0"/>
              <a:t>Die </a:t>
            </a:r>
            <a:r>
              <a:rPr lang="af-ZA" sz="3600" cap="small" dirty="0"/>
              <a:t>Heer</a:t>
            </a:r>
            <a:r>
              <a:rPr lang="af-ZA" sz="3600" dirty="0"/>
              <a:t> is reg, regverdig is sy handel.</a:t>
            </a:r>
            <a:endParaRPr lang="en-ZA" sz="3600" dirty="0"/>
          </a:p>
          <a:p>
            <a:r>
              <a:rPr lang="af-ZA" sz="3600" dirty="0"/>
              <a:t>Hy min die reg en bly daaraan getrou.</a:t>
            </a:r>
            <a:endParaRPr lang="en-ZA" sz="3600" dirty="0"/>
          </a:p>
          <a:p>
            <a:r>
              <a:rPr lang="af-ZA" sz="3600" dirty="0"/>
              <a:t>Opregtes vind die uitkoms van hul wandel:</a:t>
            </a:r>
            <a:endParaRPr lang="en-ZA" sz="3600" dirty="0"/>
          </a:p>
          <a:p>
            <a:r>
              <a:rPr lang="af-ZA" sz="3600" dirty="0"/>
              <a:t>hul sal die aangesig van God aanskou</a:t>
            </a:r>
            <a:r>
              <a:rPr lang="af-ZA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255476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12:1</a:t>
            </a:r>
          </a:p>
          <a:p>
            <a:endParaRPr lang="en-ZA" sz="3600" dirty="0"/>
          </a:p>
          <a:p>
            <a:r>
              <a:rPr lang="af-ZA" sz="3600" dirty="0"/>
              <a:t>Red, red en hoor, </a:t>
            </a:r>
            <a:r>
              <a:rPr lang="af-ZA" sz="3600" dirty="0" err="1"/>
              <a:t>o</a:t>
            </a:r>
            <a:r>
              <a:rPr lang="af-ZA" sz="3600" dirty="0"/>
              <a:t> </a:t>
            </a:r>
            <a:r>
              <a:rPr lang="af-ZA" sz="3600" cap="small" dirty="0"/>
              <a:t>Heer</a:t>
            </a:r>
            <a:r>
              <a:rPr lang="af-ZA" sz="3600" dirty="0"/>
              <a:t>,</a:t>
            </a:r>
            <a:endParaRPr lang="en-ZA" sz="3600" dirty="0"/>
          </a:p>
          <a:p>
            <a:r>
              <a:rPr lang="af-ZA" sz="3600" dirty="0"/>
              <a:t>geen vrome is daar meer;</a:t>
            </a:r>
            <a:endParaRPr lang="en-ZA" sz="3600" dirty="0"/>
          </a:p>
          <a:p>
            <a:r>
              <a:rPr lang="af-ZA" sz="3600" dirty="0"/>
              <a:t>getrouheid, in die land reeds klein,</a:t>
            </a:r>
            <a:endParaRPr lang="en-ZA" sz="3600" dirty="0"/>
          </a:p>
          <a:p>
            <a:r>
              <a:rPr lang="af-ZA" sz="3600" dirty="0"/>
              <a:t>het nou daaruit verdwyn.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089116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12:2</a:t>
            </a:r>
          </a:p>
          <a:p>
            <a:endParaRPr lang="en-ZA" sz="3600" dirty="0"/>
          </a:p>
          <a:p>
            <a:r>
              <a:rPr lang="af-ZA" sz="3600" dirty="0"/>
              <a:t>Die mens praat onopreg</a:t>
            </a:r>
            <a:r>
              <a:rPr lang="af-ZA" sz="3600" dirty="0" smtClean="0"/>
              <a:t>,</a:t>
            </a:r>
            <a:endParaRPr lang="en-ZA" sz="3600" dirty="0"/>
          </a:p>
          <a:p>
            <a:r>
              <a:rPr lang="af-ZA" sz="3600" dirty="0"/>
              <a:t>ŉ woord met leuens deurvleg; </a:t>
            </a:r>
            <a:endParaRPr lang="af-ZA" sz="3600" dirty="0" smtClean="0"/>
          </a:p>
          <a:p>
            <a:r>
              <a:rPr lang="af-ZA" sz="3600" dirty="0" smtClean="0"/>
              <a:t>die </a:t>
            </a:r>
            <a:r>
              <a:rPr lang="af-ZA" sz="3600" dirty="0"/>
              <a:t>taal wat van hul lippe gly,                    </a:t>
            </a:r>
            <a:endParaRPr lang="en-ZA" sz="3600" dirty="0"/>
          </a:p>
          <a:p>
            <a:r>
              <a:rPr lang="af-ZA" sz="3600" dirty="0"/>
              <a:t>is blote vleiery. 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85091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5324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12:3</a:t>
            </a:r>
          </a:p>
          <a:p>
            <a:endParaRPr lang="en-ZA" sz="3600" dirty="0"/>
          </a:p>
          <a:p>
            <a:r>
              <a:rPr lang="af-ZA" sz="3600" dirty="0"/>
              <a:t>Mag God die lip uitroei</a:t>
            </a:r>
            <a:endParaRPr lang="en-ZA" sz="3600" dirty="0"/>
          </a:p>
          <a:p>
            <a:r>
              <a:rPr lang="af-ZA" sz="3600" dirty="0"/>
              <a:t>waarvan die vleitaal vloei,</a:t>
            </a:r>
            <a:endParaRPr lang="en-ZA" sz="3600" dirty="0"/>
          </a:p>
          <a:p>
            <a:r>
              <a:rPr lang="af-ZA" sz="3600" dirty="0"/>
              <a:t>die tong wat vry en onbewaak</a:t>
            </a:r>
            <a:endParaRPr lang="en-ZA" sz="3600" dirty="0"/>
          </a:p>
          <a:p>
            <a:r>
              <a:rPr lang="af-ZA" sz="3600" dirty="0"/>
              <a:t>vermetel is van spraak</a:t>
            </a:r>
            <a:r>
              <a:rPr lang="af-ZA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1977377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12:4</a:t>
            </a:r>
          </a:p>
          <a:p>
            <a:endParaRPr lang="en-ZA" sz="3600" dirty="0"/>
          </a:p>
          <a:p>
            <a:r>
              <a:rPr lang="af-ZA" sz="3600" dirty="0"/>
              <a:t>Hul sê: “Ons tong is sterk,</a:t>
            </a:r>
            <a:endParaRPr lang="en-ZA" sz="3600" dirty="0"/>
          </a:p>
          <a:p>
            <a:r>
              <a:rPr lang="af-ZA" sz="3600" dirty="0"/>
              <a:t>in slimheid onbeperk.</a:t>
            </a:r>
            <a:endParaRPr lang="en-ZA" sz="3600" dirty="0"/>
          </a:p>
          <a:p>
            <a:r>
              <a:rPr lang="af-ZA" sz="3600" dirty="0"/>
              <a:t>Ons lippe is aan ons getrou;</a:t>
            </a:r>
            <a:endParaRPr lang="en-ZA" sz="3600" dirty="0"/>
          </a:p>
          <a:p>
            <a:r>
              <a:rPr lang="af-ZA" sz="3600" dirty="0"/>
              <a:t>wie kan ons dan weerhou?”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062371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5324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12:5</a:t>
            </a:r>
          </a:p>
          <a:p>
            <a:endParaRPr lang="en-ZA" sz="3600" dirty="0"/>
          </a:p>
          <a:p>
            <a:r>
              <a:rPr lang="af-ZA" sz="3600" dirty="0"/>
              <a:t>“Oor wie verkwyn in druk</a:t>
            </a:r>
            <a:endParaRPr lang="en-ZA" sz="3600" dirty="0"/>
          </a:p>
          <a:p>
            <a:r>
              <a:rPr lang="af-ZA" sz="3600" dirty="0"/>
              <a:t>en sug in ongeluk,</a:t>
            </a:r>
            <a:endParaRPr lang="en-ZA" sz="3600" dirty="0"/>
          </a:p>
          <a:p>
            <a:r>
              <a:rPr lang="af-ZA" sz="3600" dirty="0"/>
              <a:t>sal Ek nou opstaan in verweer,</a:t>
            </a:r>
            <a:endParaRPr lang="en-ZA" sz="3600" dirty="0"/>
          </a:p>
          <a:p>
            <a:r>
              <a:rPr lang="af-ZA" sz="3600" dirty="0"/>
              <a:t>hul uitred,” sê die </a:t>
            </a:r>
            <a:r>
              <a:rPr lang="af-ZA" sz="3600" cap="small" dirty="0"/>
              <a:t>Heer</a:t>
            </a:r>
            <a:r>
              <a:rPr lang="af-ZA" sz="3600" dirty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11445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12:6</a:t>
            </a:r>
          </a:p>
          <a:p>
            <a:endParaRPr lang="en-ZA" sz="3600" dirty="0"/>
          </a:p>
          <a:p>
            <a:r>
              <a:rPr lang="af-ZA" sz="3600" dirty="0"/>
              <a:t>Die woorde van die </a:t>
            </a:r>
            <a:r>
              <a:rPr lang="af-ZA" sz="3600" cap="small" dirty="0"/>
              <a:t>Heer</a:t>
            </a:r>
            <a:endParaRPr lang="en-ZA" sz="3600" dirty="0"/>
          </a:p>
          <a:p>
            <a:r>
              <a:rPr lang="af-ZA" sz="3600" dirty="0"/>
              <a:t>is rein, gelouter meer </a:t>
            </a:r>
            <a:endParaRPr lang="en-ZA" sz="3600" dirty="0"/>
          </a:p>
          <a:p>
            <a:r>
              <a:rPr lang="af-ZA" sz="3600" dirty="0"/>
              <a:t>as allersuiwerste metaal,</a:t>
            </a:r>
            <a:endParaRPr lang="en-ZA" sz="3600" dirty="0"/>
          </a:p>
          <a:p>
            <a:r>
              <a:rPr lang="af-ZA" sz="3600" dirty="0"/>
              <a:t>gereinig sewe maal.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194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2:4</a:t>
            </a:r>
          </a:p>
          <a:p>
            <a:endParaRPr lang="en-ZA" sz="3600" dirty="0"/>
          </a:p>
          <a:p>
            <a:r>
              <a:rPr lang="af-ZA" sz="3600" dirty="0"/>
              <a:t>En Ek, dié Vors, so hoog in mag en eer,</a:t>
            </a:r>
            <a:endParaRPr lang="en-ZA" sz="3600" dirty="0"/>
          </a:p>
          <a:p>
            <a:r>
              <a:rPr lang="af-ZA" sz="3600" dirty="0"/>
              <a:t>sal Gods besluit die wêreld oor laat klink:</a:t>
            </a:r>
            <a:endParaRPr lang="en-ZA" sz="3600" dirty="0"/>
          </a:p>
          <a:p>
            <a:r>
              <a:rPr lang="af-ZA" sz="3600" dirty="0"/>
              <a:t>“Ek self (sê God) het U </a:t>
            </a:r>
            <a:r>
              <a:rPr lang="af-ZA" sz="3600" dirty="0" smtClean="0"/>
              <a:t>gegenereer:</a:t>
            </a:r>
            <a:r>
              <a:rPr lang="af-ZA" sz="3600" dirty="0"/>
              <a:t>	</a:t>
            </a:r>
            <a:endParaRPr lang="en-ZA" sz="3600" dirty="0"/>
          </a:p>
          <a:p>
            <a:r>
              <a:rPr lang="af-ZA" sz="3600" dirty="0"/>
              <a:t>U is my Seun, uit wie my </a:t>
            </a:r>
            <a:r>
              <a:rPr lang="af-ZA" sz="3600" dirty="0" err="1"/>
              <a:t>beelt'nis</a:t>
            </a:r>
            <a:r>
              <a:rPr lang="af-ZA" sz="3600" dirty="0"/>
              <a:t> blink.</a:t>
            </a:r>
            <a:endParaRPr lang="en-ZA" sz="3600" dirty="0"/>
          </a:p>
          <a:p>
            <a:r>
              <a:rPr lang="af-ZA" sz="3600" dirty="0"/>
              <a:t>Ál wat U eis, dit gee Ek U gewis</a:t>
            </a:r>
            <a:r>
              <a:rPr lang="af-ZA" sz="3600" dirty="0" smtClean="0"/>
              <a:t>.</a:t>
            </a:r>
            <a:endParaRPr lang="en-ZA" sz="3600" dirty="0"/>
          </a:p>
          <a:p>
            <a:r>
              <a:rPr lang="af-ZA" sz="3600" dirty="0"/>
              <a:t>Sodat u troon vir ewig vas mag bly</a:t>
            </a:r>
            <a:r>
              <a:rPr lang="af-ZA" sz="3600" dirty="0" smtClean="0"/>
              <a:t>,</a:t>
            </a:r>
            <a:endParaRPr lang="en-ZA" sz="3600" dirty="0"/>
          </a:p>
          <a:p>
            <a:r>
              <a:rPr lang="af-ZA" sz="3600" dirty="0"/>
              <a:t>gee Ek die volke tot u erfenis</a:t>
            </a:r>
            <a:endParaRPr lang="en-ZA" sz="3600" dirty="0"/>
          </a:p>
          <a:p>
            <a:r>
              <a:rPr lang="af-ZA" sz="3600" dirty="0"/>
              <a:t>en wêreldwydtes tot u heerskappy.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817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5324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12:7</a:t>
            </a:r>
          </a:p>
          <a:p>
            <a:endParaRPr lang="en-ZA" sz="3600" dirty="0"/>
          </a:p>
          <a:p>
            <a:r>
              <a:rPr lang="af-ZA" sz="3600" dirty="0"/>
              <a:t>Die </a:t>
            </a:r>
            <a:r>
              <a:rPr lang="af-ZA" sz="3600" cap="small" dirty="0"/>
              <a:t>Heer</a:t>
            </a:r>
            <a:r>
              <a:rPr lang="af-ZA" sz="3600" dirty="0"/>
              <a:t> sal in gevaar</a:t>
            </a:r>
            <a:endParaRPr lang="en-ZA" sz="3600" dirty="0"/>
          </a:p>
          <a:p>
            <a:r>
              <a:rPr lang="af-ZA" sz="3600" dirty="0"/>
              <a:t>sy volk altyd bewaar;</a:t>
            </a:r>
            <a:endParaRPr lang="en-ZA" sz="3600" dirty="0"/>
          </a:p>
          <a:p>
            <a:r>
              <a:rPr lang="af-ZA" sz="3600" dirty="0"/>
              <a:t>as lis en laagheid triomfeer</a:t>
            </a:r>
            <a:endParaRPr lang="en-ZA" sz="3600" dirty="0"/>
          </a:p>
          <a:p>
            <a:r>
              <a:rPr lang="af-ZA" sz="3600" dirty="0"/>
              <a:t>dan waak en sorg die </a:t>
            </a:r>
            <a:r>
              <a:rPr lang="af-ZA" sz="3600" cap="small" dirty="0"/>
              <a:t>Heer</a:t>
            </a:r>
            <a:r>
              <a:rPr lang="af-ZA" sz="3600" dirty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8158739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13:1</a:t>
            </a:r>
          </a:p>
          <a:p>
            <a:endParaRPr lang="en-ZA" sz="3600" dirty="0"/>
          </a:p>
          <a:p>
            <a:r>
              <a:rPr lang="af-ZA" sz="3600" dirty="0"/>
              <a:t>Hoe lank sal U my bly vergeet, </a:t>
            </a:r>
            <a:endParaRPr lang="en-ZA" sz="3600" dirty="0"/>
          </a:p>
          <a:p>
            <a:r>
              <a:rPr lang="af-ZA" sz="3600" dirty="0"/>
              <a:t>hoe lank voor U weer van my weet</a:t>
            </a:r>
            <a:r>
              <a:rPr lang="af-ZA" sz="3600" dirty="0" smtClean="0"/>
              <a:t>?</a:t>
            </a:r>
            <a:endParaRPr lang="en-ZA" sz="3600" dirty="0"/>
          </a:p>
          <a:p>
            <a:r>
              <a:rPr lang="af-ZA" sz="3600" dirty="0"/>
              <a:t>Hoe lank sal ek in donkerhede</a:t>
            </a:r>
            <a:endParaRPr lang="en-ZA" sz="3600" dirty="0"/>
          </a:p>
          <a:p>
            <a:r>
              <a:rPr lang="af-ZA" sz="3600" dirty="0"/>
              <a:t>geen antwoord hoor op my gebede,</a:t>
            </a:r>
            <a:endParaRPr lang="en-ZA" sz="3600" dirty="0"/>
          </a:p>
          <a:p>
            <a:r>
              <a:rPr lang="af-ZA" sz="3600" dirty="0"/>
              <a:t>en ongetroos wees in my leed</a:t>
            </a:r>
            <a:r>
              <a:rPr lang="af-ZA" sz="3600" dirty="0" smtClean="0"/>
              <a:t>?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614245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13:2</a:t>
            </a:r>
          </a:p>
          <a:p>
            <a:endParaRPr lang="en-ZA" sz="3600" dirty="0"/>
          </a:p>
          <a:p>
            <a:r>
              <a:rPr lang="af-ZA" sz="3600" dirty="0"/>
              <a:t>Hoe lank, </a:t>
            </a:r>
            <a:r>
              <a:rPr lang="af-ZA" sz="3600" dirty="0" err="1"/>
              <a:t>o</a:t>
            </a:r>
            <a:r>
              <a:rPr lang="af-ZA" sz="3600" dirty="0"/>
              <a:t> </a:t>
            </a:r>
            <a:r>
              <a:rPr lang="af-ZA" sz="3600" cap="small" dirty="0"/>
              <a:t>Heer</a:t>
            </a:r>
            <a:r>
              <a:rPr lang="af-ZA" sz="3600" dirty="0"/>
              <a:t>, sal sorg en smart</a:t>
            </a:r>
            <a:endParaRPr lang="en-ZA" sz="3600" dirty="0"/>
          </a:p>
          <a:p>
            <a:r>
              <a:rPr lang="af-ZA" sz="3600" dirty="0"/>
              <a:t>hul laer opslaan om my hart?</a:t>
            </a:r>
            <a:endParaRPr lang="en-ZA" sz="3600" dirty="0"/>
          </a:p>
          <a:p>
            <a:r>
              <a:rPr lang="af-ZA" sz="3600" dirty="0"/>
              <a:t>Hoe lank die vyand met behae</a:t>
            </a:r>
            <a:endParaRPr lang="en-ZA" sz="3600" dirty="0"/>
          </a:p>
          <a:p>
            <a:r>
              <a:rPr lang="af-ZA" sz="3600" dirty="0"/>
              <a:t>my aansien in my angs en plae –</a:t>
            </a:r>
            <a:endParaRPr lang="en-ZA" sz="3600" dirty="0"/>
          </a:p>
          <a:p>
            <a:r>
              <a:rPr lang="af-ZA" sz="3600" dirty="0"/>
              <a:t>my siel mistroostig en verward</a:t>
            </a:r>
            <a:r>
              <a:rPr lang="af-ZA" sz="3600" dirty="0" smtClean="0"/>
              <a:t>?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3046381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13:3</a:t>
            </a:r>
          </a:p>
          <a:p>
            <a:endParaRPr lang="en-ZA" sz="3600" dirty="0"/>
          </a:p>
          <a:p>
            <a:r>
              <a:rPr lang="af-ZA" sz="3600" dirty="0"/>
              <a:t>O </a:t>
            </a:r>
            <a:r>
              <a:rPr lang="af-ZA" sz="3600" cap="small" dirty="0"/>
              <a:t>Heer</a:t>
            </a:r>
            <a:r>
              <a:rPr lang="af-ZA" sz="3600" dirty="0"/>
              <a:t>, my God, sien my tog aan,</a:t>
            </a:r>
            <a:endParaRPr lang="en-ZA" sz="3600" dirty="0"/>
          </a:p>
          <a:p>
            <a:r>
              <a:rPr lang="af-ZA" sz="3600" dirty="0"/>
              <a:t>wil my ellende gadeslaan;</a:t>
            </a:r>
            <a:endParaRPr lang="en-ZA" sz="3600" dirty="0"/>
          </a:p>
          <a:p>
            <a:r>
              <a:rPr lang="af-ZA" sz="3600" dirty="0"/>
              <a:t>U wat so groot is van vermoë</a:t>
            </a:r>
            <a:r>
              <a:rPr lang="af-ZA" sz="3600" dirty="0" smtClean="0"/>
              <a:t>,</a:t>
            </a:r>
            <a:endParaRPr lang="en-ZA" sz="3600" dirty="0"/>
          </a:p>
          <a:p>
            <a:r>
              <a:rPr lang="af-ZA" sz="3600" dirty="0"/>
              <a:t>verlig die donker van my </a:t>
            </a:r>
            <a:r>
              <a:rPr lang="af-ZA" sz="3600" dirty="0" smtClean="0"/>
              <a:t>oë</a:t>
            </a:r>
            <a:endParaRPr lang="en-ZA" sz="3600" dirty="0"/>
          </a:p>
          <a:p>
            <a:r>
              <a:rPr lang="af-ZA" sz="3600" dirty="0"/>
              <a:t>dat ek nie nou al dood sal gaan</a:t>
            </a:r>
            <a:r>
              <a:rPr lang="af-ZA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2069979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13:4</a:t>
            </a:r>
          </a:p>
          <a:p>
            <a:endParaRPr lang="en-ZA" sz="3600" dirty="0"/>
          </a:p>
          <a:p>
            <a:r>
              <a:rPr lang="af-ZA" sz="3600" dirty="0"/>
              <a:t>Laat hulle wat in oormoed my</a:t>
            </a:r>
            <a:endParaRPr lang="en-ZA" sz="3600" dirty="0"/>
          </a:p>
          <a:p>
            <a:r>
              <a:rPr lang="af-ZA" sz="3600" dirty="0"/>
              <a:t>vervolg en met hul swaard bestry –</a:t>
            </a:r>
            <a:endParaRPr lang="en-ZA" sz="3600" dirty="0"/>
          </a:p>
          <a:p>
            <a:r>
              <a:rPr lang="af-ZA" sz="3600" dirty="0"/>
              <a:t>laat hul nie roem op groter kragte</a:t>
            </a:r>
            <a:r>
              <a:rPr lang="af-ZA" sz="3600" dirty="0" smtClean="0"/>
              <a:t>,</a:t>
            </a:r>
            <a:endParaRPr lang="en-ZA" sz="3600" dirty="0"/>
          </a:p>
          <a:p>
            <a:r>
              <a:rPr lang="af-ZA" sz="3600" dirty="0"/>
              <a:t>of smalend sê in hul gedagte:</a:t>
            </a:r>
            <a:endParaRPr lang="en-ZA" sz="3600" dirty="0"/>
          </a:p>
          <a:p>
            <a:r>
              <a:rPr lang="af-ZA" sz="3600" dirty="0"/>
              <a:t>“Ons het oorwin, daar struikel hy!”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196438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13:5</a:t>
            </a:r>
          </a:p>
          <a:p>
            <a:endParaRPr lang="en-ZA" sz="3600" dirty="0"/>
          </a:p>
          <a:p>
            <a:r>
              <a:rPr lang="af-ZA" sz="3600" dirty="0"/>
              <a:t>O </a:t>
            </a:r>
            <a:r>
              <a:rPr lang="af-ZA" sz="3600" cap="small" dirty="0"/>
              <a:t>Heer</a:t>
            </a:r>
            <a:r>
              <a:rPr lang="af-ZA" sz="3600" dirty="0"/>
              <a:t>, ek sal U nooit laat gaan.</a:t>
            </a:r>
            <a:endParaRPr lang="en-ZA" sz="3600" dirty="0"/>
          </a:p>
          <a:p>
            <a:r>
              <a:rPr lang="af-ZA" sz="3600" dirty="0"/>
              <a:t>My hoop bly op u goedheid staan.</a:t>
            </a:r>
            <a:endParaRPr lang="en-ZA" sz="3600" dirty="0"/>
          </a:p>
          <a:p>
            <a:r>
              <a:rPr lang="af-ZA" sz="3600" dirty="0"/>
              <a:t>My hart sal oor u redding bly wees,</a:t>
            </a:r>
            <a:endParaRPr lang="en-ZA" sz="3600" dirty="0"/>
          </a:p>
          <a:p>
            <a:r>
              <a:rPr lang="af-ZA" sz="3600" dirty="0"/>
              <a:t>my lofsang sal U toegewy wees</a:t>
            </a:r>
            <a:r>
              <a:rPr lang="af-ZA" sz="3600" dirty="0" smtClean="0"/>
              <a:t>,</a:t>
            </a:r>
            <a:endParaRPr lang="en-ZA" sz="3600" dirty="0"/>
          </a:p>
          <a:p>
            <a:r>
              <a:rPr lang="af-ZA" sz="3600" dirty="0"/>
              <a:t>want U het aan my welgedaan.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698828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14:1</a:t>
            </a:r>
          </a:p>
          <a:p>
            <a:endParaRPr lang="en-ZA" sz="3600" dirty="0"/>
          </a:p>
          <a:p>
            <a:r>
              <a:rPr lang="af-ZA" sz="3600" dirty="0" err="1"/>
              <a:t>Vermeetle</a:t>
            </a:r>
            <a:r>
              <a:rPr lang="af-ZA" sz="3600" dirty="0"/>
              <a:t> dwaas wat </a:t>
            </a:r>
            <a:r>
              <a:rPr lang="af-ZA" sz="3600" dirty="0" err="1"/>
              <a:t>hoogwys</a:t>
            </a:r>
            <a:r>
              <a:rPr lang="af-ZA" sz="3600" dirty="0"/>
              <a:t> spot,</a:t>
            </a:r>
            <a:endParaRPr lang="en-ZA" sz="3600" dirty="0"/>
          </a:p>
          <a:p>
            <a:r>
              <a:rPr lang="af-ZA" sz="3600" dirty="0"/>
              <a:t>sê in sy hart: “Daar is geen God.”</a:t>
            </a:r>
            <a:endParaRPr lang="en-ZA" sz="3600" dirty="0"/>
          </a:p>
          <a:p>
            <a:r>
              <a:rPr lang="af-ZA" sz="3600" dirty="0"/>
              <a:t>Hul dade is afgryslik, sleg; </a:t>
            </a:r>
            <a:endParaRPr lang="en-ZA" sz="3600" dirty="0"/>
          </a:p>
          <a:p>
            <a:r>
              <a:rPr lang="af-ZA" sz="3600" dirty="0"/>
              <a:t>geeneen wat goed doen in sy weg.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8650611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14:2</a:t>
            </a:r>
          </a:p>
          <a:p>
            <a:endParaRPr lang="en-ZA" sz="3600" dirty="0"/>
          </a:p>
          <a:p>
            <a:r>
              <a:rPr lang="af-ZA" sz="3600" dirty="0"/>
              <a:t>God het die mens se werk bekyk</a:t>
            </a:r>
            <a:r>
              <a:rPr lang="af-ZA" sz="3600" dirty="0" smtClean="0"/>
              <a:t>,</a:t>
            </a:r>
            <a:endParaRPr lang="en-ZA" sz="3600" dirty="0"/>
          </a:p>
          <a:p>
            <a:r>
              <a:rPr lang="af-ZA" sz="3600" dirty="0"/>
              <a:t>hoe dit vanuit die hemel lyk,	</a:t>
            </a:r>
            <a:endParaRPr lang="en-ZA" sz="3600" dirty="0"/>
          </a:p>
          <a:p>
            <a:r>
              <a:rPr lang="af-ZA" sz="3600" dirty="0"/>
              <a:t>of Hy ook by die mensekind</a:t>
            </a:r>
            <a:endParaRPr lang="en-ZA" sz="3600" dirty="0"/>
          </a:p>
          <a:p>
            <a:r>
              <a:rPr lang="af-ZA" sz="3600" dirty="0"/>
              <a:t>verstand mét ware </a:t>
            </a:r>
            <a:r>
              <a:rPr lang="af-ZA" sz="3600" dirty="0" err="1"/>
              <a:t>Godsvrees</a:t>
            </a:r>
            <a:r>
              <a:rPr lang="af-ZA" sz="3600" dirty="0"/>
              <a:t> vind.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4546937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5324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14:3</a:t>
            </a:r>
          </a:p>
          <a:p>
            <a:endParaRPr lang="en-ZA" sz="3600" dirty="0"/>
          </a:p>
          <a:p>
            <a:r>
              <a:rPr lang="af-ZA" sz="3600" dirty="0"/>
              <a:t>Maar almal het tot groter kwaad</a:t>
            </a:r>
            <a:endParaRPr lang="en-ZA" sz="3600" dirty="0"/>
          </a:p>
          <a:p>
            <a:r>
              <a:rPr lang="af-ZA" sz="3600" dirty="0"/>
              <a:t>in hul ontaarding God verlaat.</a:t>
            </a:r>
            <a:endParaRPr lang="en-ZA" sz="3600" dirty="0"/>
          </a:p>
          <a:p>
            <a:r>
              <a:rPr lang="af-ZA" sz="3600" dirty="0"/>
              <a:t>Van almal is die dade sleg,</a:t>
            </a:r>
            <a:endParaRPr lang="en-ZA" sz="3600" dirty="0"/>
          </a:p>
          <a:p>
            <a:r>
              <a:rPr lang="af-ZA" sz="3600" dirty="0"/>
              <a:t>geeneen wat goed doen in sy weg.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9842734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5324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14:4</a:t>
            </a:r>
          </a:p>
          <a:p>
            <a:endParaRPr lang="en-ZA" sz="3600" dirty="0"/>
          </a:p>
          <a:p>
            <a:r>
              <a:rPr lang="af-ZA" sz="3600" dirty="0"/>
              <a:t>Is daar dan by die sondaarskind,</a:t>
            </a:r>
            <a:endParaRPr lang="en-ZA" sz="3600" dirty="0"/>
          </a:p>
          <a:p>
            <a:r>
              <a:rPr lang="af-ZA" sz="3600" dirty="0"/>
              <a:t>hul wat my volk soos brood verslind,</a:t>
            </a:r>
            <a:endParaRPr lang="en-ZA" sz="3600" dirty="0"/>
          </a:p>
          <a:p>
            <a:r>
              <a:rPr lang="af-ZA" sz="3600" dirty="0"/>
              <a:t>geen kennis van die waarheid meer,</a:t>
            </a:r>
            <a:endParaRPr lang="en-ZA" sz="3600" dirty="0"/>
          </a:p>
          <a:p>
            <a:r>
              <a:rPr lang="af-ZA" sz="3600" dirty="0"/>
              <a:t>dat hulle God nie soek en eer?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9072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932</TotalTime>
  <Words>12935</Words>
  <Application>Microsoft Office PowerPoint</Application>
  <PresentationFormat>On-screen Show (4:3)</PresentationFormat>
  <Paragraphs>4041</Paragraphs>
  <Slides>430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430</vt:i4>
      </vt:variant>
    </vt:vector>
  </HeadingPairs>
  <TitlesOfParts>
    <vt:vector size="43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North-West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 Du Toit</dc:creator>
  <cp:lastModifiedBy>Ami Du Toit</cp:lastModifiedBy>
  <cp:revision>79</cp:revision>
  <dcterms:created xsi:type="dcterms:W3CDTF">2012-12-10T12:58:56Z</dcterms:created>
  <dcterms:modified xsi:type="dcterms:W3CDTF">2014-04-11T19:23:38Z</dcterms:modified>
</cp:coreProperties>
</file>